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4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notesSlides/notesSlide5.xml" ContentType="application/vnd.openxmlformats-officedocument.presentationml.notesSlide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notesSlides/notesSlide8.xml" ContentType="application/vnd.openxmlformats-officedocument.presentationml.notesSlide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notesSlides/notesSlide9.xml" ContentType="application/vnd.openxmlformats-officedocument.presentationml.notesSlide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notesSlides/notesSlide10.xml" ContentType="application/vnd.openxmlformats-officedocument.presentationml.notesSlide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notesSlides/notesSlide11.xml" ContentType="application/vnd.openxmlformats-officedocument.presentationml.notesSlide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notesSlides/notesSlide19.xml" ContentType="application/vnd.openxmlformats-officedocument.presentationml.notesSlide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notesSlides/notesSlide20.xml" ContentType="application/vnd.openxmlformats-officedocument.presentationml.notesSlide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notesSlides/notesSlide21.xml" ContentType="application/vnd.openxmlformats-officedocument.presentationml.notesSlide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432" r:id="rId2"/>
    <p:sldId id="256" r:id="rId3"/>
    <p:sldId id="433" r:id="rId4"/>
    <p:sldId id="258" r:id="rId5"/>
    <p:sldId id="282" r:id="rId6"/>
    <p:sldId id="259" r:id="rId7"/>
    <p:sldId id="303" r:id="rId8"/>
    <p:sldId id="304" r:id="rId9"/>
    <p:sldId id="443" r:id="rId10"/>
    <p:sldId id="445" r:id="rId11"/>
    <p:sldId id="302" r:id="rId12"/>
    <p:sldId id="260" r:id="rId13"/>
    <p:sldId id="305" r:id="rId14"/>
    <p:sldId id="436" r:id="rId15"/>
    <p:sldId id="434" r:id="rId16"/>
    <p:sldId id="435" r:id="rId17"/>
    <p:sldId id="308" r:id="rId18"/>
    <p:sldId id="270" r:id="rId19"/>
    <p:sldId id="273" r:id="rId20"/>
    <p:sldId id="271" r:id="rId21"/>
    <p:sldId id="437" r:id="rId22"/>
    <p:sldId id="450" r:id="rId23"/>
    <p:sldId id="438" r:id="rId24"/>
    <p:sldId id="439" r:id="rId25"/>
    <p:sldId id="442" r:id="rId26"/>
    <p:sldId id="441" r:id="rId27"/>
    <p:sldId id="272" r:id="rId28"/>
    <p:sldId id="274" r:id="rId29"/>
    <p:sldId id="309" r:id="rId30"/>
    <p:sldId id="311" r:id="rId31"/>
    <p:sldId id="312" r:id="rId32"/>
    <p:sldId id="447" r:id="rId33"/>
    <p:sldId id="448" r:id="rId34"/>
    <p:sldId id="44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FA"/>
    <a:srgbClr val="F2F2F2"/>
    <a:srgbClr val="CF9FFF"/>
    <a:srgbClr val="00652E"/>
    <a:srgbClr val="4472C4"/>
    <a:srgbClr val="00468B"/>
    <a:srgbClr val="035E2F"/>
    <a:srgbClr val="CFB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8F6385-EB60-ABCA-C52B-72DED0E6E02C}" v="9" dt="2024-01-17T19:36:07.644"/>
    <p1510:client id="{F5A52670-9A8B-7944-82AA-120C04C9144E}" v="680" dt="2024-01-17T16:25:34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4"/>
    <p:restoredTop sz="94721"/>
  </p:normalViewPr>
  <p:slideViewPr>
    <p:cSldViewPr snapToGrid="0">
      <p:cViewPr varScale="1">
        <p:scale>
          <a:sx n="108" d="100"/>
          <a:sy n="108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B19A36-B12E-6D60-13BA-318009B6F9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754AD-6184-C6F4-9F38-2EAF95CB5E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A73D8-E2D8-004A-810E-D6009AF7FD2A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5DB21-9C47-F27F-F0B0-C622FB4621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0F335-847A-7F77-3521-E73E91C904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E5E73-F383-354D-8000-642A97BC2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92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12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9376 9072 513 0 0,'-2'0'900'0'0,"-2"0"1156"0"0,0 0-1542 0 0,-1 1 0 0 0,1-1-129 0 0,0 2 129 0 0,1-1-257 0 0,1 1 0 0 0,1 3 0 0 0,0 1-128 0 0,2 2 128 0 0,0 3-129 0 0,0 3 129 0 0,0 3-128 0 0,1 3 128 0 0,-1 4 0 0 0,-1 4 0 0 0,-2 4-129 0 0,-1 4 1 0 0,-2 4-1 0 0,-2 4 1 0 0,-2 4-1 0 0,-1 3-128 0 0,-2 3 129 0 0,-1 1-129 0 0,-1 1 0 0 0,1 1 128 0 0,-1-2-128 0 0,2-1 129 0 0,0-2-129 0 0,1-1 128 0 0,0-2 1 0 0,1 0 128 0 0,0 0-129 0 0,-1 0 1 0 0,0 1-1 0 0,0 1 129 0 0,-1 2-128 0 0,-1 0-1 0 0,-1 1 129 0 0,0 2-128 0 0,-1 0-1 0 0,-1 1-128 0 0,0 0 129 0 0,-1 0-129 0 0,1 0 0 0 0,0 0 128 0 0,0-1-128 0 0,0 0 129 0 0,0-1-129 0 0,0 0 0 0 0,0 0 0 0 0,0-1 0 0 0,-1 1 0 0 0,-1 1 0 0 0,-1 0 128 0 0,-1 0-128 0 0,-1 0 129 0 0,-2-1-1 0 0,-2 0-128 0 0,-1-1 129 0 0,0 0-1 0 0,-1-2 1 0 0,0-1 128 0 0,1-1-257 0 0,1-2 0 0 0,0 0 0 0 0,1 0 0 0 0,1-1 0 0 0,0 1 0 0 0,-1 1-129 0 0,0 2 258 0 0,-1 1 128 0 0,-2 2 0 0 0,-1 0 0 0 0,-1 1 0 0 0,-2 0 0 0 0,0 0 0 0 0,-2-1-129 0 0,0-1 1 0 0,0-1-129 0 0,1-3 0 0 0,0-1 128 0 0,1-2-128 0 0,0-1 0 0 0,0-1 0 0 0,1-2 129 0 0,-1 0-129 0 0,1 1 0 0 0,-1-1 128 0 0,0 0-128 0 0,0 1 0 0 0,-1 0-128 0 0,-1 1-1 0 0,-2-1 1 0 0,0 1-129 0 0,-2-1 257 0 0,-2-1 0 0 0,-1 0 0 0 0,-2-1 128 0 0,0-2 1 0 0,0 0-1 0 0,0-1 129 0 0,0-1-128 0 0,1 0-129 0 0,1-2 0 0 0,1 0 0 0 0,1-1 0 0 0,2-1 0 0 0,1-1 0 0 0,1 0 0 0 0,0-1 0 0 0,1-1 0 0 0,0-1 0 0 0,1 1 0 0 0,-1 0 0 0 0,-1 0-129 0 0,0 0 1 0 0,-1 0-1 0 0,0 0 1 0 0,-1-1-1 0 0,1-1 1 0 0,1-3-1 0 0,2-2 258 0 0,2-3-129 0 0,2-3 0 0 0,4-2 0 0 0,3-4-386 0 0,2-2-256 0 0,4-3-515 0 0,2-2-513 0 0,3-2-515 0 0,2-1-256 0 0,2-4 385 0 0,2-3 514 0 0,1-4-128 0 0,1-6 1670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3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24460 9866 385 0 0,'0'-1'899'0'0,"0"0"258"0"0,0 0-1 0 0,0-1 515 0 0,-1 0-129 0 0,-1 1-771 0 0,-1 1 0 0 0,1-1 1156 0 0,-1 2-1156 0 0,0 0-257 0 0,1 3-128 0 0,0 0 256 0 0,-1 3-128 0 0,1 1 129 0 0,-1 2-129 0 0,-1 3 0 0 0,0 2 0 0 0,0 3 0 0 0,0 2-257 0 0,0 2 128 0 0,1 2-128 0 0,-1 1-128 0 0,2 2 128 0 0,0 1 0 0 0,1 0 128 0 0,1 1 1 0 0,2 0 128 0 0,-1-1 0 0 0,2 0-129 0 0,0-2 258 0 0,-1-2-386 0 0,1-1 0 0 0,0-1-257 0 0,-1-3 0 0 0,0-2 0 0 0,-1-1-129 0 0,1-3-128 0 0,-1-2 0 0 0,0-2 0 0 0,0-2 257 0 0,0-3-3212 0 0,1-2 899 0 0,1-4-771 0 0,0-2-771 0 0,1-3 899 0 0,0-1 1029 0 0,0 1 1927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23551 6388 513 0 0,'-3'0'900'0'0,"-3"-1"385"0"0,-2-1 385 0 0,-2-1 386 0 0,-1 1-1156 0 0,0 1-1 0 0,1-1 129 0 0,1 1-128 0 0,1 1-1 0 0,1 1 1 0 0,1 0-1 0 0,-1 3-256 0 0,1 2-1 0 0,-2 4-128 0 0,0 3 129 0 0,-1 3-129 0 0,-1 4 128 0 0,1 2-128 0 0,0 3 0 0 0,2 1-128 0 0,3 1-129 0 0,2-1 0 0 0,4 1-257 0 0,3-2 128 0 0,3-2-128 0 0,5-2 0 0 0,3-4 257 0 0,5-4-128 0 0,3-3-1 0 0,3-6 1 0 0,4-5-129 0 0,0-5-129 0 0,2-5 1 0 0,-1-5-129 0 0,-3-5 0 0 0,-1-3 0 0 0,-5-2 257 0 0,-5-1 0 0 0,-5-1 257 0 0,-5-1-129 0 0,-6 2 129 0 0,-6 0-128 0 0,-6 1 128 0 0,-4 2-129 0 0,-5 1 1 0 0,-4 2-1 0 0,-2 3 1 0 0,-3 2-129 0 0,-2 4 128 0 0,1 4 129 0 0,-1 5 0 0 0,1 4-128 0 0,2 4-643 0 0,2 4-514 0 0,3 3-514 0 0,4 2-643 0 0,4 0-770 0 0,6-1 128 0 0,5 0-129 0 0,5-2 386 0 0,5-2 900 0 0,6-4 385 0 0,8-6 386 0 0,-2 0 899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23807 6198 128 0 0,'0'-1'2313'0'0,"1"-1"-514"0"0,1 0 771 0 0,0 0 257 0 0,2 1-1157 0 0,0 2-513 0 0,2 4 256 0 0,0 3 1 0 0,1 4-386 0 0,0 6-257 0 0,0 4-129 0 0,0 5-385 0 0,-1 4 129 0 0,0 3-258 0 0,0 1-128 0 0,-2 1 129 0 0,1-2-129 0 0,-1-2-129 0 0,0-3 129 0 0,-1-4 0 0 0,-1-4-128 0 0,0-4 128 0 0,-1-4 0 0 0,-1-5-129 0 0,-2-3 1 0 0,-1-4-1 0 0,-1-4 1 0 0,-2-3-129 0 0,0-3 0 0 0,1-4 128 0 0,0-3-128 0 0,2-2 257 0 0,2-2 0 0 0,3-1 0 0 0,2-1 0 0 0,2 0 0 0 0,4-1 129 0 0,2 0-129 0 0,4 0 0 0 0,4-1-386 0 0,2 1-385 0 0,3 0-642 0 0,3 1-772 0 0,0 2-642 0 0,1 2-385 0 0,1 1 642 0 0,0 2 899 0 0,-1 4 386 0 0,-3 3 1285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5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24247 6441 770 0 0,'-1'3'1285'0'0,"-2"2"257"0"0,0 2 771 0 0,2 1 900 0 0,3 1-1800 0 0,2-1-385 0 0,5 0-128 0 0,3-2-1 0 0,4-2-385 0 0,2-1-128 0 0,2-2-258 0 0,3-2 1 0 0,-1-1-258 0 0,2-3 258 0 0,-1-2-129 0 0,-1-2 0 0 0,-1-3 0 0 0,-3-1 128 0 0,-2-1 1 0 0,-3-2 128 0 0,-4 0-129 0 0,-2-1 129 0 0,-5-1 0 0 0,-3 0 0 0 0,-4 0-128 0 0,-5 0-1 0 0,-3 1-128 0 0,-4 1 0 0 0,-4 2 0 0 0,-2 1-128 0 0,-3 3-1 0 0,0 3 1 0 0,-2 4 128 0 0,0 4 0 0 0,0 4 128 0 0,1 5 1 0 0,0 4 256 0 0,2 5 1 0 0,1 3 128 0 0,2 4 128 0 0,2 3-128 0 0,3 2 129 0 0,2 1-1 0 0,4 2 129 0 0,4 0-128 0 0,4 0-1 0 0,3-1 1 0 0,5-2-1 0 0,4-2-256 0 0,3-2-129 0 0,4-4-129 0 0,3-3 1 0 0,4-4-129 0 0,3-6 128 0 0,2-4-385 0 0,3-5-771 0 0,1-4-899 0 0,0-6-1157 0 0,0-2-1028 0 0,-3-4-643 0 0,-1-1 900 0 0,-3-2 1671 0 0,-1 1 513 0 0,-2 0 387 0 0,1 3 1284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5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25060 6317 770 0 0,'-5'-1'1285'0'0,"-5"-3"2570"0"0,-3 0-514 0 0,-5-3-1799 0 0,-2-2-257 0 0,-4-1-257 0 0,-1-1-257 0 0,-1-1-257 0 0,-2 0-257 0 0,0 2 0 0 0,0 2 129 0 0,0 4-129 0 0,1 3 385 0 0,1 5 1 0 0,1 5 128 0 0,1 4 0 0 0,3 6-129 0 0,2 3-256 0 0,3 4-1 0 0,4 4-256 0 0,4 2-129 0 0,4 2-257 0 0,5 1 128 0 0,4 0 129 0 0,6 0 0 0 0,5-3-257 0 0,4-3 129 0 0,4-5-1 0 0,4-4 1 0 0,2-6-1 0 0,3-6 129 0 0,0-7 0 0 0,-1-5-257 0 0,-1-7 0 0 0,-2-4-128 0 0,-5-5-258 0 0,-2-3-128 0 0,-5-2-257 0 0,-4-3 129 0 0,-3-1 128 0 0,-3 1 128 0 0,-2 0 129 0 0,-2 1 129 0 0,-1 2 128 0 0,0 4 128 0 0,0 2 1 0 0,0 5 128 0 0,0 3 128 0 0,1 4 129 0 0,0 3 129 0 0,2 4-1 0 0,1 3 129 0 0,0 3 0 0 0,2 4 129 0 0,0 4-129 0 0,1 4-129 0 0,0 5-128 0 0,0 5 0 0 0,0 3 129 0 0,0 4 256 0 0,-2 3 1 0 0,-1 3 128 0 0,-2 1 128 0 0,-3 1 1 0 0,-3-1 128 0 0,-4-1 0 0 0,-3-3-257 0 0,-4-3-257 0 0,-2-3 0 0 0,-3-5-129 0 0,-4-4-128 0 0,-2-3 0 0 0,-2-3-257 0 0,-3-4-128 0 0,0-2-1 0 0,-2-2 1 0 0,0-2-129 0 0,0-2-129 0 0,1-2-385 0 0,2-1-128 0 0,2-2-643 0 0,2-3-514 0 0,3-2-514 0 0,5-3-386 0 0,4-4-128 0 0,4-5 129 0 0,4-4 128 0 0,6-5 899 0 0,3-4 643 0 0,6-3 321 0 0,3-4 964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5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25149 6248 770 0 0,'2'-2'1285'0'0,"1"-1"2827"0"0,3 0-642 0 0,1 2-1671 0 0,2 4-129 0 0,1 4 1 0 0,1 5-129 0 0,0 5-129 0 0,0 6-128 0 0,-1 4 0 0 0,0 5-257 0 0,-2 3-128 0 0,-1 2-258 0 0,-1-1-128 0 0,-1 0-514 0 0,-2-4 0 0 0,0-3-128 0 0,-1-4-1 0 0,0-5 129 0 0,-1-4-128 0 0,-1-5-129 0 0,-1-3 0 0 0,0-3 0 0 0,-1-2-257 0 0,-1-3-129 0 0,-1-1-128 0 0,0-3 129 0 0,1-5-129 0 0,5-11-514 0 0,6-5-643 0 0,5-3 1414 0 0,6-1-128 0 0,4 0-1 0 0,4 0 129 0 0,5 0 129 0 0,2 1-1 0 0,3 0 1 0 0,0 3 128 0 0,-2 1 0 0 0,-2 4 128 0 0,-4 5 129 0 0,-5 4 129 0 0,-6 7 128 0 0,-5 7 0 0 0,-6 6 257 0 0,-5 7 257 0 0,-2 7 128 0 0,-4 6 1 0 0,0 4-1 0 0,-1 5-256 0 0,2 0-1 0 0,2 1-385 0 0,4-3-257 0 0,4-3-128 0 0,3-6-1 0 0,5-6-128 0 0,4-7 129 0 0,3-9 128 0 0,3-8-129 0 0,2-8 129 0 0,0-8 129 0 0,0-6 128 0 0,-3-7 0 0 0,-3-4 128 0 0,-4-2 1 0 0,-6-1 128 0 0,-8-5 0 0 0,-8 1 0 0 0,-8 3-129 0 0,-6 5-128 0 0,-5 7 0 0 0,-4 7 0 0 0,-3 7-128 0 0,-2 8-129 0 0,-2 7-129 0 0,1 6-256 0 0,0 5-258 0 0,2 4-256 0 0,3 3-515 0 0,4 0-513 0 0,5 1-386 0 0,6-2-257 0 0,5-3-771 0 0,6-3 257 0 0,5-2 1156 0 0,6-2 515 0 0,6-5 385 0 0,10-7 900 0 0,-4 0 128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26088 6187 770 0 0,'-2'2'1157'0'0,"-3"1"513"0"0,-3 3 643 0 0,0 2 1028 0 0,1 2-1413 0 0,2 2-386 0 0,3 2-129 0 0,3 3 1 0 0,2 2-129 0 0,3 2-129 0 0,2 3-128 0 0,2 1-257 0 0,1 1-128 0 0,2 1-258 0 0,1-1-128 0 0,3-2-257 0 0,1-1-128 0 0,2-3-1 0 0,2-5 1 0 0,0-5-129 0 0,-1-4-129 0 0,0-6-128 0 0,-1-5 129 0 0,-2-4-129 0 0,-1-5 128 0 0,-2-4 129 0 0,-1-4-128 0 0,-1-3 256 0 0,-1-2 129 0 0,-1-1-128 0 0,0 0-1 0 0,-1 0 1 0 0,-1 2 128 0 0,0 3 0 0 0,-2 3 0 0 0,-2 5 128 0 0,-2 6 772 0 0,-2 6-258 0 0,-2 7 258 0 0,-2 6 256 0 0,-1 12-256 0 0,0 8 1156 0 0,2 4-1157 0 0,1 1-385 0 0,2 0-514 0 0,4-4-128 0 0,2-4-258 0 0,4-5-513 0 0,2-5-643 0 0,3-6-514 0 0,2-4-514 0 0,1-5-514 0 0,1-5-514 0 0,-3-4 128 0 0,-1-3 386 0 0,-1-5 1157 0 0,-1-2 513 0 0,0-2 466 0 0,0 0 948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5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26773 6175 642 0 0,'-1'0'1285'0'0,"1"0"385"0"0,-2-1 643 0 0,0 2 1285 0 0,-1 1-1285 0 0,0 5-257 0 0,-1 3 129 0 0,2 4-386 0 0,-1 5-257 0 0,1 4-386 0 0,0 3-513 0 0,0 4-386 0 0,0 1-386 0 0,0 0-256 0 0,1-1-1 0 0,1-3 1 0 0,2-3-1 0 0,3-5 129 0 0,1-5-257 0 0,2-6 0 0 0,3-5-128 0 0,1-6 128 0 0,2-5 128 0 0,1-4-128 0 0,1-4 257 0 0,0-3 129 0 0,1-2-1 0 0,1 0 258 0 0,1-1-129 0 0,1 1 0 0 0,1 2 128 0 0,1 1 1 0 0,1 3 128 0 0,1 3 257 0 0,0 3 0 0 0,0 2 128 0 0,-1 5 1 0 0,-2 3-129 0 0,-2 4 128 0 0,-4 5-256 0 0,-4 5-1 0 0,-4 5-256 0 0,-5 5-129 0 0,-4 5 257 0 0,-4 4-257 0 0,-3 3-129 0 0,-2 1-385 0 0,-1 0-385 0 0,1-2-515 0 0,1-5-513 0 0,3-6-772 0 0,3-7-128 0 0,2-6-514 0 0,5-9 386 0 0,3-8 1027 0 0,3-7 515 0 0,3-8 385 0 0,2-5 1028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5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27702 5784 513 0 0,'2'-1'1157'0'0,"0"1"385"0"0,1 0 514 0 0,2 2 1156 0 0,0 4-513 0 0,2 3-772 0 0,0 4-128 0 0,0 6 0 0 0,0 6-385 0 0,-1 5-129 0 0,1 5-386 0 0,0 4-385 0 0,0 5-257 0 0,2 2-257 0 0,0 1 0 0 0,1 1-257 0 0,1-2 129 0 0,2-2-129 0 0,1-3 257 0 0,1-5 0 0 0,4-1-129 0 0,-1-5-128 0 0,0-7 0 0 0,-4-7 0 0 0,-3-5-128 0 0,-3-7-129 0 0,-4-6 0 0 0,-3-4 0 0 0,-6-5 128 0 0,-4-3-128 0 0,-7-5 129 0 0,-6-3 128 0 0,-5-2 128 0 0,-6-1 1 0 0,-4 1-1 0 0,-15 4 386 0 0,-5 8 1157 0 0,0 8-386 0 0,5 11 257 0 0,6 8 0 0 0,5 8 128 0 0,6 6-128 0 0,7 4-128 0 0,5 3-129 0 0,5 2-386 0 0,6 0-256 0 0,7 0-129 0 0,6-1 0 0 0,7-4-129 0 0,7-4-128 0 0,7-4 0 0 0,6-6 0 0 0,6-4 0 0 0,5-6 0 0 0,3-4 0 0 0,2-4-385 0 0,2-3-129 0 0,-1-3 0 0 0,-1-2-129 0 0,-3-2 1 0 0,-2-1-386 0 0,-5-2-257 0 0,-5 0-257 0 0,-5 0-514 0 0,-6-1-900 0 0,-6 2-1670 0 0,-6 0-385 0 0,-8 1 2441 0 0,-6-2 771 0 0,-7 1 514 0 0,-5-1 1285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20798 6037 513 0 0,'-5'3'771'0'0,"-2"1"257"0"0,-3 0-514 0 0,0 1-128 0 0,0 0-1 0 0,2-1 129 0 0,2-2-257 0 0,3-2-128 0 0,3-2-1 0 0,4-3 1 0 0,3-2-1 0 0,3-3 1 0 0,3-3-1 0 0,3-3 1 0 0,2-1-129 0 0,2-1 128 0 0,2-1 1 0 0,0 0-1 0 0,1 1 1 0 0,0 1-1 0 0,0 0 129 0 0,-1 2-128 0 0,1 0-1 0 0,-2 2 1 0 0,0 0-1 0 0,0 2 1 0 0,-1-1-1 0 0,-1 2 1 0 0,0-1-1 0 0,-1 0 1 0 0,0 0-1 0 0,0-1 1 0 0,0 0-1 0 0,1-1 1 0 0,1 0 128 0 0,1 1-129 0 0,1-1 129 0 0,2 0 0 0 0,1 1 0 0 0,2 0-128 0 0,1 0-1 0 0,2-1 1 0 0,3 0-129 0 0,1 0-129 0 0,3 0 129 0 0,0 0-128 0 0,2-1 128 0 0,1 1-129 0 0,-1-1 129 0 0,1 2 0 0 0,0-1 0 0 0,1 1-128 0 0,0 0 128 0 0,1 0 0 0 0,1 0 128 0 0,3 0-128 0 0,3-2 0 0 0,2-1 0 0 0,3-2 0 0 0,3 0 0 0 0,1-2 0 0 0,2-1 0 0 0,0 1 0 0 0,0 0 0 0 0,-2 1 0 0 0,-1 1 0 0 0,-3 2 0 0 0,-2 1-128 0 0,-2 1 128 0 0,-2 2 0 0 0,0-1 0 0 0,0 1 0 0 0,0-1 0 0 0,1-1 128 0 0,2 0-128 0 0,-1-2-128 0 0,2-1 128 0 0,-2 0 128 0 0,1-1-128 0 0,-2 1 0 0 0,-1-1 0 0 0,-2 2 129 0 0,-2 0-1 0 0,-1 1 1 0 0,-3 2 128 0 0,0 0 0 0 0,0 0-129 0 0,1 1 129 0 0,2 0-257 0 0,1 0 0 0 0,3-1 0 0 0,1 1-128 0 0,2-1-1 0 0,1 1 129 0 0,1 0 0 0 0,0 2 0 0 0,-1 1 129 0 0,0 0 128 0 0,0 2 0 0 0,0 2 0 0 0,0 0 128 0 0,2 0 1 0 0,1 2-258 0 0,2-1 129 0 0,1 1-257 0 0,3 0 129 0 0,0 0-129 0 0,2-1 0 0 0,0 1 0 0 0,1 0 0 0 0,-1 0 0 0 0,0 0 257 0 0,-1 1-129 0 0,-2 0 258 0 0,0 0-129 0 0,-3 1 0 0 0,-2-1 0 0 0,-3 1-129 0 0,-4 0-128 0 0,-5 0 0 0 0,-4 0-128 0 0,-6 0-1 0 0,-6 0 1 0 0,-4 0 128 0 0,-5 0 0 0 0,-4 0 0 0 0,-5 0 128 0 0,-4 0-1798 0 0,-5 0-386 0 0,-7 0-643 0 0,-7-1-128 0 0,-7 2 1028 0 0,-5-1 386 0 0,-3 0 376 0 0,0 0 1037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25346 4526 256 0 0,'-1'0'900'0'0,"-1"0"128"0"0,1 2 2827 0 0,1 1-3084 0 0,3 2 0 0 0,2 2 0 0 0,4 3 0 0 0,3 1 0 0 0,3 2-129 0 0,2 2-128 0 0,3 0 0 0 0,1 2-128 0 0,1 0-129 0 0,0 1-129 0 0,0-1 1 0 0,-2 1-129 0 0,-1-2 0 0 0,-1-1 0 0 0,-3 0 0 0 0,-1-2 0 0 0,-3-1 0 0 0,-2-2 0 0 0,-2-1 128 0 0,-3 0 1 0 0,-1-1-1 0 0,-3 0 1 0 0,-2 2-1 0 0,-2 1 1 0 0,-4 3-1 0 0,-3 5 1 0 0,-3 3 128 0 0,-3 4 0 0 0,-3 5 128 0 0,-3 4 1 0 0,-2 2-1 0 0,-1 2 129 0 0,-2 0 0 0 0,1 0-128 0 0,0-1-1 0 0,2-2-128 0 0,3-5 0 0 0,2-3-128 0 0,4-5-1 0 0,4-5-256 0 0,3-4-386 0 0,2-5-2570 0 0,3-3 385 0 0,1-3-642 0 0,-1-1-3341 0 0,-1-1 5526 0 0,-6 0 1156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3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24344 10935 385 0 0,'-1'-1'899'0'0,"1"0"129"0"0,-1 0 9124 0 0,1 3-9510 0 0,0 1-128 0 0,2 3 0 0 0,0 1 0 0 0,0 4-128 0 0,0 2-1 0 0,0 2 1 0 0,-1 4-1 0 0,1 2 129 0 0,-1 3-128 0 0,-1 1-1 0 0,0 2 129 0 0,1 0-128 0 0,-1 0 128 0 0,1 0-129 0 0,0-1-128 0 0,1-2 129 0 0,0 0-129 0 0,0-1 0 0 0,0 0 0 0 0,-1-1 0 0 0,0-2 0 0 0,0 1-129 0 0,0-3 1 0 0,-1 0-1 0 0,1-2-128 0 0,0-2 129 0 0,-1-2-258 0 0,1-1 129 0 0,0-3 0 0 0,0-1 0 0 0,0-3-128 0 0,-1-1-10024 0 0,0-4 1414 0 0,-1-3 7196 0 0,-2-1 582 0 0,-3-2 960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4488 10918 27 0 0,'-1'1'615'0'0,"-1"1"413"0"0,-1 1 0 0 0,-2 0-129 0 0,0 1 1 0 0,-1-1-129 0 0,1 1 0 0 0,0 0 0 0 0,0 1 0 0 0,1 1-129 0 0,0 2 129 0 0,0 2-128 0 0,1 4-1 0 0,1 2 1 0 0,0 5-1 0 0,0 5 1 0 0,2 4-1 0 0,0 5 1 0 0,2 4-129 0 0,0 5 0 0 0,1 5-129 0 0,1 3 1 0 0,1 3-1 0 0,1 3-128 0 0,1 2 0 0 0,-1 0-128 0 0,1 0 128 0 0,0-3 0 0 0,-1-3 0 0 0,0-5-129 0 0,-1-3 1 0 0,0-6-1 0 0,0-3 1 0 0,-1-6-1 0 0,0-3-128 0 0,-1-3 129 0 0,0-4-129 0 0,-1-2 128 0 0,0-2-128 0 0,0-2 0 0 0,-1-2 0 0 0,-1-2 0 0 0,0-2-128 0 0,0-3-1029 0 0,-2-2-1156 0 0,-1-2 643 0 0,-3-3-258 0 0,-1-3-128 0 0,-1-2 0 0 0,-2-3-257 0 0,-1-3 514 0 0,-1-3 514 0 0,1-3 257 0 0,-1-2 1028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4373 11085 385 0 0,'-1'-2'771'0'0,"-1"-2"257"0"0,0-3 0 0 0,1-1-257 0 0,2-1-129 0 0,1-1 1 0 0,2-1 128 0 0,3 0 0 0 0,3 1-129 0 0,3-1 129 0 0,3 1 0 0 0,4 0-128 0 0,4 1-1 0 0,2 1-128 0 0,3 2 0 0 0,3 2-128 0 0,2 3-1 0 0,4 1-128 0 0,1 3 0 0 0,3 1-257 0 0,1 2 0 0 0,1 1-128 0 0,1 1 128 0 0,0 1-129 0 0,-1 0 129 0 0,-3 2 0 0 0,-2 2 257 0 0,-4 0-128 0 0,-6 2 128 0 0,-4 1 0 0 0,-7 1 128 0 0,-5 1-128 0 0,-6 0 0 0 0,-5 3 0 0 0,-6 0-128 0 0,-4 1-129 0 0,-5 2 128 0 0,-4 0-128 0 0,-5 1 0 0 0,-5 0-128 0 0,-4-1 128 0 0,-3 1 0 0 0,-4-1-129 0 0,-2-1 129 0 0,-3-1-128 0 0,-2 0 128 0 0,0 0-129 0 0,0-1 258 0 0,2 0-129 0 0,2-1 128 0 0,3 0 1 0 0,5-2-1 0 0,3-2 1 0 0,4-1-1 0 0,4-2-128 0 0,4-3 0 0 0,4-1 0 0 0,4-2 0 0 0,3-1 0 0 0,5-1 129 0 0,5 0-1 0 0,3 0 129 0 0,5 1 0 0 0,4-1 0 0 0,3 2 129 0 0,5 0-1 0 0,2 0 129 0 0,4 1-128 0 0,3 0-1 0 0,3 1-128 0 0,2 1 0 0 0,4 0 257 0 0,1 2 0 0 0,1 1 0 0 0,0 1-128 0 0,-1 1 128 0 0,-1 3 128 0 0,-2 0-256 0 0,-2 2-129 0 0,-2 0 0 0 0,-2 1-129 0 0,-1 1 1 0 0,-2-1-1 0 0,-1-1 1 0 0,-1 0-129 0 0,-1-1 0 0 0,-1-1 0 0 0,-3-2 0 0 0,-1-1 0 0 0,-3-3 0 0 0,-2-1 128 0 0,-3-1-128 0 0,-2-3 129 0 0,-1 0-1 0 0,-3-2-128 0 0,-1-1 129 0 0,-2-1-129 0 0,-1 0-10537 0 0,-4 0 0 0 0,-3 1 8995 0 0,-2 0 1542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14603 11269 59 0 0,'0'-2'840'0'0,"-1"-4"188"0"0,-2-2 257 0 0,-2-2 385 0 0,-2 0-513 0 0,0 0-1 0 0,-2 1 1 0 0,0 1-1 0 0,-3 1 1 0 0,0 1-129 0 0,-2 1-386 0 0,-2 0 1 0 0,-2 1-258 0 0,-1 0-128 0 0,-1 1-128 0 0,-1-1-129 0 0,-1 2 128 0 0,-1 0 129 0 0,-3 2 129 0 0,0 1-1 0 0,-2 3 1 0 0,-2 3-1 0 0,0 3-128 0 0,-1 2 129 0 0,0 3-1 0 0,0 3-128 0 0,0 2-128 0 0,1 3-1 0 0,1 1 1 0 0,2 2 128 0 0,1 2-129 0 0,1 1 1 0 0,2 1-1 0 0,2 0-256 0 0,1 2 128 0 0,2 0-129 0 0,2 2 1 0 0,2-1-1 0 0,2 2 1 0 0,2-1-1 0 0,2 0 258 0 0,3-1-129 0 0,3 0 128 0 0,3-2-128 0 0,2 0 129 0 0,3-1 128 0 0,4-2-129 0 0,2-1 129 0 0,4-1-128 0 0,3-2-1 0 0,3-1 129 0 0,3-1-128 0 0,3-1-129 0 0,3-2 257 0 0,2-1 0 0 0,1-2-257 0 0,3-2-129 0 0,2-1 129 0 0,0-2-128 0 0,1-2 128 0 0,0-1 0 0 0,-1-2 0 0 0,0-2 257 0 0,-3-2 0 0 0,-2-1 0 0 0,-3 0 128 0 0,-4-2-128 0 0,-4 0-257 0 0,-2 0 0 0 0,-4-1-257 0 0,-3 0-257 0 0,-2 0-642 0 0,-2-1-386 0 0,-2-1 0 0 0,-1 0-386 0 0,-2-1-128 0 0,-1-3-257 0 0,-3-1 0 0 0,0-1 0 0 0,-3-5 386 0 0,-2-2 513 0 0,-3-4 386 0 0,-3-2 1028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14008 11677 47 0 0,'0'0'723'0'0,"0"-1"1590"0"0,0-1-771 0 0,3-1-514 0 0,1 0 0 0 0,4-1 129 0 0,3 0 128 0 0,4-1 0 0 0,4 0-129 0 0,4 0 129 0 0,4 0-128 0 0,4 1-129 0 0,3 1-129 0 0,3 1 1 0 0,4 1-1 0 0,2 0 1 0 0,1 2-129 0 0,2-1-129 0 0,1 1-128 0 0,-1-1-128 0 0,0 1-1 0 0,-2 0 1 0 0,-2 0-1 0 0,-3 0-128 0 0,-3 0 0 0 0,-3 0-128 0 0,-3 0 128 0 0,-4 0-257 0 0,-4-1 128 0 0,-2 1-128 0 0,-5-1 0 0 0,-3 0 0 0 0,-3 1 0 0 0,-3-1-128 0 0,-1-1-386 0 0,-3 1-6297 0 0,-3 0 3984 0 0,-3-1 0 0 0,-4 0-128 0 0,-1 0 385 0 0,-2 1 642 0 0,-4-1 515 0 0,-3 2 385 0 0,-1 1 1028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14545 11684 128 0 0,'-1'-1'899'0'0,"-1"1"129"0"0,0 0 386 0 0,0 0 3597 0 0,3 2-3983 0 0,1 2 129 0 0,3 3-129 0 0,0 4 128 0 0,2 4-128 0 0,-1 5-257 0 0,0 5-128 0 0,-1 4-1 0 0,-1 6-128 0 0,0 3 0 0 0,-1 4-257 0 0,0 1 129 0 0,0 1-1 0 0,1-1 1 0 0,0-1-129 0 0,2-2 0 0 0,0-4-129 0 0,2-3-128 0 0,1-5 129 0 0,1-4-129 0 0,-1-3-129 0 0,0-5 129 0 0,-1-3-128 0 0,-1-3-129 0 0,-1-3-514 0 0,-1-2-514 0 0,-1-3-514 0 0,0 0-1028 0 0,-2-2-1028 0 0,-1-3-1414 0 0,0-5 3727 0 0,2-5 386 0 0,3-4 1156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23118 11143 99 0 0,'-1'0'800'0'0,"0"1"1384"0"0,-1-1-642 0 0,0 1-771 0 0,-1 0 129 0 0,0 1-129 0 0,-1 1 0 0 0,1 2-129 0 0,0 2 129 0 0,0 4-257 0 0,2 5 129 0 0,0 6-1 0 0,2 6 1 0 0,0 7 256 0 0,2 5 1 0 0,1 7-1 0 0,1 4 1 0 0,0 4-129 0 0,2 4-129 0 0,-1 2-128 0 0,0 3 129 0 0,-1 1-258 0 0,0 2 1 0 0,-1 0-1 0 0,0-2 1 0 0,-1-2-258 0 0,0-3 1 0 0,0-4-129 0 0,-1-6 0 0 0,1-4-129 0 0,-1-6 1 0 0,0-6 128 0 0,0-6-129 0 0,-1-6 129 0 0,0-6-257 0 0,-1-5 129 0 0,1-6-3470 0 0,-1-6 2056 0 0,-1-5-257 0 0,1-6-257 0 0,-1-6 128 0 0,-1-6-256 0 0,-1-5 256 0 0,-1-5 258 0 0,0-3 385 0 0,-1-4 437 0 0,0-1 848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22966 11246 642 0 0,'1'-1'3983'0'0,"4"-2"-3212"0"0,4-1-128 0 0,5-3 128 0 0,5-2 0 0 0,6-2 0 0 0,5-1 0 0 0,4 0-129 0 0,2 0-128 0 0,3 2 0 0 0,1 2 0 0 0,1 4-257 0 0,1 2 0 0 0,1 4-128 0 0,0 3-129 0 0,1 2 0 0 0,0 2 0 0 0,-2 2-129 0 0,-1 1 1 0 0,-3 0 128 0 0,-3 1 0 0 0,-4 0 128 0 0,-5 0-128 0 0,-5 2 129 0 0,-5 0-1 0 0,-5 1 1 0 0,-6 3 128 0 0,-5 1-129 0 0,-6 3 1 0 0,-4 2-1 0 0,-5 2-128 0 0,-5 2 129 0 0,-5 1-129 0 0,-5 1 0 0 0,-4-1 0 0 0,-5-1 0 0 0,-4-1 0 0 0,-3-1-129 0 0,-3-2 258 0 0,-1-2-1 0 0,0-1 129 0 0,2-2-128 0 0,4-3 128 0 0,5-1 128 0 0,7-4 1 0 0,6-3-1 0 0,8-3-256 0 0,8-3 385 0 0,5-3-514 0 0,6-4 0 0 0,4-2 128 0 0,4-2 129 0 0,2-1 0 0 0,4-1 129 0 0,2 0-129 0 0,3 0-129 0 0,2 1-128 0 0,4 1 129 0 0,3 1-129 0 0,5 2 0 0 0,5 1 128 0 0,5 0 129 0 0,5 2 0 0 0,4 1 0 0 0,2 1-128 0 0,2 1 128 0 0,-1 3-129 0 0,-1 1-385 0 0,-3 3-128 0 0,-4 2 256 0 0,-5 2-128 0 0,-5 2 0 0 0,-5 1 129 0 0,-5 1-1 0 0,-5 2 258 0 0,-5 0-1 0 0,-4 0 129 0 0,-5 1-128 0 0,-3 0 128 0 0,-4 1-129 0 0,-3 0 129 0 0,-4 0-128 0 0,-2 0-1 0 0,-2 0-128 0 0,-3 0 0 0 0,-2 0 129 0 0,-1 1-1 0 0,-3-1-128 0 0,-1 0 0 0 0,-3 1 129 0 0,-1-1-1 0 0,-4 0 258 0 0,-3 1-129 0 0,-3-1 128 0 0,-3 1-256 0 0,-4-1-129 0 0,-2-1 0 0 0,-3 0-129 0 0,0-2-128 0 0,-2-2 129 0 0,1 0-129 0 0,0-2 257 0 0,2-2 385 0 0,3-1 129 0 0,2-2 0 0 0,5-1 0 0 0,4-1 129 0 0,5-2-1 0 0,5-2-256 0 0,5-1-258 0 0,3-2-128 0 0,3-1-128 0 0,3-1-129 0 0,1-2 0 0 0,2 0 0 0 0,0-1 0 0 0,1 0-129 0 0,1 1-513 0 0,0-1-772 0 0,0 2-513 0 0,1 0-900 0 0,0-1-9124 0 0,-1-1 11052 0 0,1-3 1156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45.1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216 22 6723,'-9'-9'3328,"1"2"-2968,3 7 629,-12 10-809,5-3 0,-9 9 0,9-5 180,-6 8-270,4-1 270,-10 15-270,11-12 90,-7 19-90,10-15 89,-4 18-89,8-17 90,-2 16-90,5-18 270,1 14-180,3-17 90,3 15-90,0-15 0,6 14-91,-3-14 1,9 12 0,-4-15 360,18 11-270,-13-16 180,21 8-180,-19-12 0,16 3-90,-16-6 0,15 0-1,-13-4 1,15-3 0,-14-2 0,16-6-90,-16 1-90,14-6 0,-17 4-89,11-4 89,-16 5-90,8-4 180,-11 3 90,11-14-90,-10 9 0,6-10 90,-10 9-90,3-15 90,-4 10-90,2-20 0,-6 20 89,-1-15-89,-1 14 90,-2-13 0,-1 16 0,-3-11 0,1 13-90,-5-10 90,4 12 0,-8-11-90,5 11 90,-9-10 0,5 11 0,-4-4 0,3 8 90,0 0 90,-1 2-90,0 1-1,-1 1 91,-2 2 90,-8-1-180,6 1 0,-16-1-180,13 1 270,-15-2-90,14 3 269,-13-1-269,15 3 270,-13 4-270,15 2 90,-13 9-270,13-2 90,-11 10-90,13-7-90,-6 8 0,11-11-1529,-2 6 90,9-10-1170,2 3-539,6-6-2249,12 8 1286,-6-5 4201,10 3 0,0-10 0,4-1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47.0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160 35 6183,'3'-7'1440,"-1"0"-901,-2 1 1,-2 0 0,-1 2-1,-1 1 1,0 2 0,-2 0-90,1 2-91,-2 0 1,0 2 90,-2 3-270,2 0 180,-7 8-270,5-2 269,-8 15-89,7-6-90,-4 10 180,0 7-180,4-7 629,-5 65-629,10-53 90,3 51-90,6-64 90,9 17-180,-1-21 270,13 14-91,-8-19 91,17 10-180,-13-14-90,18 9-90,-16-12-180,19 7 0,-17-10 180,31 4 180,-26-9-90,17-1 90,-21-6 270,19-9-450,-16 4 0,13-6 0,-23 4 180,10-11-90,-11 6-1,13-16-89,-18 11 90,7-17-90,-9 12 90,3-20 0,-8 16 90,-1-19-90,-4 19 90,-10-30-180,2 26 90,-7-16 90,-11-10-180,10 25 90,-13-21 0,15 34 0,-2 3 90,-11-4-90,4 7 90,-22-5-180,15 10 179,-25-2-89,22 6 270,-22 0-450,24 3-180,-16 1 90,22 2-359,-10 2 269,16 0-270,-8 7-269,13-3-6027,-9 14 4587,9-7-180,4 4 1673,6-8 756,19-6 0,10-9 0,11-5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48.50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258 34 6273,'-4'1'1979,"-1"-1"-1529,2-2-90,-2-1 90,2 1-1,-1 0 541,-1 2-541,0 1 1,-1 1 360,-5 4-181,-1 4-359,-3 2 180,-6 13-360,6-6 180,-13 20 0,4-2-180,1 0 0,3-1 179,5-1 1,2 2-90,2 0 90,4 7-180,5-18 0,1 9 0,3-11 0,5 11-90,-1-9 0,3 8 90,-1-14 0,1-2 180,7 5-181,-5-8 271,12 8-90,-10-11 180,12 5-180,-9-8 89,14 3-359,-9-7-89,17 1 178,-4-4-178,10-2 89,-10-2 89,-4-2 1,-4-1-90,-7 1 0,3-3 90,-8 1 0,10-12-90,-2-3 0,3-6 0,-1-9 0,-11 14 0,8-18 90,-10 18 0,4-16 0,-9 17 90,3-12-180,-6 14-90,1-12 180,-3 13-90,-1-14 0,0 12 0,0-6 90,0 8 90,0 0-180,-1 1 90,-2 1 90,-3-7 90,-4 0-180,-2 1 89,-2 2 1,-4 1 90,-3-1-180,0 1 270,-6-2-90,10 9 359,-13-6-269,11 9 180,-15-2-540,13 7-180,-18 2-270,5 9 180,0 2-89,-7 10 179,18-5-90,-12 12 90,17-10-180,-2 4-179,8-6-5848,-1 7 1260,4-4 3778,-1 5 1349,-4 8 0,2-9 0,-8 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4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24214 11972 123 0 0,'0'-3'776'0'0,"0"-1"1537"0"0,1-1-771 0 0,0 1 257 0 0,0 1 1670 0 0,0 2-2184 0 0,1 2-128 0 0,-1 4-129 0 0,0 4-129 0 0,0 3-128 0 0,-1 5-385 0 0,1 5 128 0 0,-2 3 0 0 0,1 4 257 0 0,-1 2 0 0 0,0 3-129 0 0,0 2 129 0 0,1 0 0 0 0,-1-1 0 0 0,1-1-128 0 0,1-2-258 0 0,1-3 1 0 0,0-3-129 0 0,0-2 0 0 0,0-3-129 0 0,1-2 129 0 0,-2-2-257 0 0,1-2 0 0 0,-1-2 0 0 0,-1-2-385 0 0,0-2-386 0 0,0-2-900 0 0,-1-2-7966 0 0,-1-2 5525 0 0,-1-6-514 0 0,-1-6 3212 0 0,-2-3 1414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52.2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280 8 6723,'-7'-3'2069,"1"1"-1619,0 0-1,1 2 1,-1 0 0,3 1 0,-2-1-1,2 1 1,0 0 0,0-1 719,-11 4-809,4 0-180,-10 4 0,6 1 90,-17 18-90,10-5 179,-19 28 1,21-20 180,-10 29-180,15-22 269,-2 29-449,11-28 270,8 24-270,5-28 180,14 18-180,-4-24 89,17 14-89,-14-21 90,18 13-270,-21-19 0,11 4-90,-19-13-809,1 0-1,-6-4-2068,4-2 989,-4-1-1799,1-2 2609,-4 2 1169,4-23 0,0 9 0,6-20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52.7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168 93 6543,'-15'3'2969,"1"2"-2430,1 1 91,-1 4-90,2 3-91,-1 4 91,0 2 270,-3 17-451,5-5 361,-1 26-180,13-8-271,1 1 1,8-6 0,8-4-180,-2-13-90,17 13 0,-10-22 0,21-1 0,-15-15 360,38-25-180,-32 2 0,18-19 0,-30 10 89,2-31-358,-13 19 89,-4-42-90,-13 41 0,-16-30-3212,3 33 3392,-9-8 89,4 21 181,-1 7 0,-3 5 0,0 7-90,-1 6-1,-1 7-89,0 5 3392,1 4-3842,-12 16 91,11-5-2520,-15 29 1260,27-25-360,-1 15 0,20-23-2339,24 20 3466,-5-15 672,20 14 0,-12-20 0,2-2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53.08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107 1 6903,'-5'3'4138,"-1"2"-1530,-4 12-1079,2 6-899,-3 8 0,4-1-91,2-5-89,-1 2 270,-4 17-451,2-9-179,-2 10 0,4-16-180,-1 4 0,3-11-539,1 6-1170,3-16 450,1-2-270,4-7-2429,6-6 1709,8-11 1620,1-3 719,4-8 0,-6 2 0,1-3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53.5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221 89 7173,'-12'-1'3958,"-1"2"-3149,1 0 720,-3 8-809,3 0-1,-2 5-89,6-2-90,1 3-90,2 2 269,0 13-359,2-4 270,4 23-271,8-7-269,2-1-90,14 2-180,-3-23-269,24 2 269,-14-18 90,12-5-270,2-20 360,1-16 90,-3-3-90,-9-8 270,-15-7-3482,-13-1 3392,-6 0 0,-15 10 359,-43 7-269,15 19-90,-34-3-270,3 31-675,15 19 1,2 7-3644,-17 21 1620,37-12 0,17 1 989,48 0 1799,21-16 0,1-15 0,-14-8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53.7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117 1 6723,'3'6'3868,"-1"1"-2879,-2 3 181,-2 1-4252,0 3 4161,-2 2 950,-1 3-860,-1 1-90,-2 5-179,-1 1-90,-1 4 359,-6 16-899,4-11-180,-7 23-180,9-27-180,-2 12 3302,8-25-4831,2 3 270,4-15-2789,11-5-1592,-1-7 3841,6-4 720,0-3 449,2-3 3059,5-4-2159,3-4 0,5-2 0,2-2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54.2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137 0 6813,'-8'2'3958,"-2"1"-3149,2 1-89,-2 3 629,-5 7-719,4-2 89,-2 5-89,5-1 0,1 2 539,-3 15-4021,2-4 3301,-3 12 1,4-9-90,0 1 180,4 27-540,4-23-90,13 27 0,1-41 3302,23 7-3302,-10-21 0,32-9 90,-20-11 0,29-24 0,-29 6 0,18-29 90,-31 20 90,5-28-270,-21 28 90,-10-23 0,-8 29-90,-21-16 90,4 26 360,-28-5-180,14 19 0,-32 10-90,27 6-90,-27 16-90,35-7-1979,-12 14 720,33-17-2429,9 6 1619,16-15-1079,18-3 2248,0-6 990,28-8 0,-10 1 0,15-5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54.6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406 16 6903,'10'-7'4048,"1"3"-3329,4 0 181,2 5 719,11 10-900,-4 1 631,21 15-901,-16-6-89,11 9 90,-11-6-90,0 2 269,11 17-269,-11-7 270,12 33-360,-21-24 359,3 41-449,-15-32 225,-10 4 0,-3 1-315,-7 3-180,-7-2 0,-4 0 0,-10-2-45,-1-7 0,-1 0-45,-12 9 135,7-10 0,-1 0 45,-7 5-450,9-13 1,1-2-541,-4-1-2698,-25 10-2852,30-29 2403,-34 0 2256,30-15 1881,-36-5 0,37-5 0,-13-4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08.67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197 109 7263,'-2'-4'989,"1"1"-719,1-1 90,-1 1 0,-1 1 0,1 0-1,-1 0 1,0 1 270,-3 0-360,-1 1 269,-6 4-269,0 0 180,-9 8-180,7-1 179,-17 19-359,16-13 90,-13 18-90,18-17 90,-6 15-90,10-16 180,-2 21-270,6-23 270,5 21-270,0-21 180,7 17-180,-5-18 180,8 15-90,-7-16-1,8 9-89,-6-12 90,11 7-90,-8-9 90,18 8-90,-15-10 90,20 6-90,-17-9 90,21 3-90,-22-5 0,15 0 0,-16-3 90,16-4-90,-16 1 90,20-8-90,-20 6 90,15-12-90,-17 8 90,14-14-90,-16 12 90,12-19-90,-13 16 90,7-22 0,-11 21 0,4-16 0,-6 17 90,2-18 0,-4 17 269,-1-22-269,-3 22 270,-5-23-270,2 21 180,-13-24-90,8 23 359,-19-16-449,15 23 180,-18-5-270,15 13 180,-22 0-180,18 3 449,-24 3-179,27 1-3122,-15 3 4021,-1 11-1619,2 2-539,-17 20 539,23-13-450,-8 11 451,20-19-2790,-5 7 1350,13-16-4767,5 5 8789,9-14-2223,21-4 0,-8-3 0,12-6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0.2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338 206 10321,'-5'0'1259,"1"0"-989,1 1 0,0 0 0,-1 1 0,-3 4-90,1-2 90,-3 3 89,-1 3-89,3-1-90,-2 4 450,-2 12-450,4-7 359,-8 32-539,9-24 90,-9 37-90,9-34-90,-2 25 180,6-32 0,6 17-90,-1-21 270,13 20-180,-6-22 270,17 17-270,-13-19 0,20 11-90,-17-17 0,16 5-90,-15-9 90,19-2 90,-16-2-90,24-7 0,-26 3 0,23-10 0,-24 7 90,18-11-90,-22 10-90,11-9 90,-15 11-90,5-5-3392,-9 7 3572,5-2-90,-4 1 0,3-2 0,1-4 90,-2 1-90,4-5 0,2-4 3392,-5 6-3302,8-16-90,-10 16 269,5-17-89,-8 15 180,2-13-270,-4 14 540,-3-17-540,-1 14 0,-4-25-90,2 24 359,-15-58-89,11 48 450,-20-48-360,15 57 359,-16-16-359,13 20 719,-20-12-809,16 15 360,-26-10-360,24 14 359,-29-7-449,26 11 180,-34 4-3572,30 5 3302,-30 10 0,28-1-630,-36 23 180,31-16-809,-37 34 809,43-32-89,-21 26 89,34-31-2519,-9 14 4472,18-21-9148,-2 8 6026,7-14 1529,-4 5 0,6-9 0,-3 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56.4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41 701 6723,'-12'5'1889,"0"-1"-1619,3 1 0,4-3 359,2 0-359,5-3 0,2-2-90,3-2-3212,6-2 3302,2-1 89,3-2-89,3-1 450,15-5-270,-4 4 269,34-10-449,-17 7 0,2-1 0,3-2-180,21-8-90,-2-1 0,3-2-1135,-26 10 1,0-1 1134,40-15 0,1 1-45,-37 14 0,1 1 701,16-2 1,8 0 0,-8 3-657,-15 5 0,0 2-30,11-1 0,6 0 0,-8 3 30,28-1-45,-13 0 0,0 1 45,16-4 90,-13-1 0,1-2-90,-34 7 0,1-2 89,34-9 1,-1 0 0,12-4 0,-19 6 0,-1 1 0,5 1 0,-19 7 0,-2 1 0,5 4 45,-14 3 0,-1 2-45,5 2 360,35 8-1870,-2 7 1690,-16-1-1,7 4-89,-39-7 890,51 19-890,-39-16-90,1 2 0,-2-3 0,-12-5 0,22 2-90,-29-8 0,13 0 2268,-25-3-2987,2-1 3121,-14-1-5730,-6-1 1169,-4 0-1529,-9-3 2609,-4-4 1079,-10-7 0,7 0 0,-4-4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4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23278 13093 128 0 0,'-1'0'899'0'0,"-2"1"386"0"0,-1-1 257 0 0,-2 1 643 0 0,1 2-258 0 0,1 0-513 0 0,0 3-258 0 0,2 2 129 0 0,2 2 0 0 0,0 4 257 0 0,2 4-257 0 0,0 4 129 0 0,0 3-129 0 0,1 5 0 0 0,-1 3 0 0 0,-1 3-129 0 0,0 2-385 0 0,0 0-128 0 0,-1 0-129 0 0,0-2-129 0 0,0-3-256 0 0,0-4-129 0 0,0-4 0 0 0,1-4-257 0 0,0-4-386 0 0,0-5-770 0 0,0-4-900 0 0,1-4-643 0 0,2-4-385 0 0,2-4-899 0 0,2-4 513 0 0,2-5 1286 0 0,3-6 770 0 0,3-3 386 0 0,1-3 1285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56.8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6723,'-1'6'3328,"2"-1"-2788,5 1 0,3 1-1,4 0 91,4 2-90,4 2 449,16 9-359,19 15-540,-10-6-90,8 9 90,-27-18-90,-2-1 90,6 5-3482,-12-6 3482,3 4-1,-14-9 1,-4 0 360,-7 6-270,-1-4 720,-18 20-181,-2-3 540,-24 30 1,-4 5-1890,8-12 1651,-4 5 1,7-6-3001,25-35-719,6-5 89,4-5 630,6-5-270,12-15 2249,1-1 0,12-12 0,-4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0:57.6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348 0 6453,'-13'1'2789,"-1"0"-2070,-1 1-179,1 1 90,0 0 449,-8 5-629,3-1 449,-14 10-539,13-5 270,-16 14-3663,16-7 3303,-7 8 90,9-4 0,2 2 449,-5 16-449,7-7 900,-6 39-901,13-33 3663,2 34-3662,9-39 269,10 22-269,-2-26 360,17 19 1124,36 3 0,5-3-1754,-13-5-1741,13 4 0,-6-9 1830,-41-33-358,-7-3-541,3 2-539,-11-4-810,-1 0-809,-4-2-1170,-2 1 2069,1-1 0,-2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1.8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71 336 6363,'-17'20'2699,"0"-2"-1980,2-4-359,4-4 90,4-5-270,4-3 0,3-2 0,3-2 89,5-2 1,6-1 90,20-5-180,-2 1-90,43-11-90,-20 6-45,-2-1 0,2-1 45,16-4 0,-5 2 0,0 0 90,15-4 225,-9 5 0,0 0-46,16-1 91,-10 3 0,2 2-180,-31 5 0,1 1-90,40-6 0,2 1-135,-36 5 0,2 0-154,21-3 0,12-1 0,-9 1 244,-14 3 0,-2-1-534,3 1 0,6 0 0,-8 1 534,-11 2 0,0 1 75,11 1 0,7 1 0,-5 0-75,-2-1 0,1 2-75,13 0 0,10 0 0,-11 0 75,-21 1 0,-2-1 45,39 2 0,-2-1-90,-40-1 0,-2 1-76,32-2 1,-1 1 75,7-1-90,-21 0 0,-2 1 0,2-1 90,30 1 0,-53 1 0,13 1 90,-36-1 0,2 2-2326,-18-2 2146,-2 1-1512,-5-2 1602,-1-13 0,1 9 0,-2-9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2.31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 1 7173,'-2'3'2788,"2"2"-2248,4-1 359,9 7 451,13 12-1080,-2-3-91,7 7-89,-11-10 0,0 0-90,9 6-90,-8-6 0,10 8 90,-16-12 180,1 5-3482,-11-8 3752,-3 7-270,-5-5 180,-16 21-270,5-12 359,-20 27-269,14-21 360,-17 24-270,15-21-90,-6 9-90,11-14-270,-6 7 2942,11-15-5280,-1 3 539,12-16-1349,8-4 2338,1-1 990,16-7 0,-8-1 0,8-4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3.07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318 5 7263,'-3'-2'989,"0"0"-629,0 2 90,-1-1-90,-2 2 89,-2 0-89,-2 1 0,-1 2 0,-1 2 1349,-43 35-1529,29-20 90,-32 29-91,39-28 451,-16 26-450,14-15 450,-23 49 809,64 0 0,10 2-1349,-21 4 0,26-4 0,6-13 0,-16-50 0,12 6-90,-9-8 90,8 2 0,-13-9-90,-3-4-180,2-1-180,-8-3-1709,5-4 270,-11-2-2788,4-5 4587,-4-46 0,-5 15 0,0-37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5.18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15 341 6723,'-5'-2'1169,"0"-2"-809,2-3-90,2-3 90,0-4-90,2-4 90,0-3 269,2-15-269,0 8 180,6-19-360,-1 22-1,10-12 1,-5 19-90,6-4-90,-3 9 90,3 2 90,11-2-90,-7 5 90,24 1-90,-25 8 90,12 12 0,-24 2 0,-2 25-90,-10-8 0,-13 32 0,0-21-90,-18 32-3340,3-14 3340,0-2 360,-5 13-270,20-41-1956,-4 19 2136,15-33 1413,24 12-1143,-6-19 2521,27 9-2702,-20-15 721,22 2-721,-22-3 3285,18 2-3554,-22-3 56,11-1-146,-12-1-180,9-2 90,-10 1-540,6-2 1,-12 1-1440,2-2 540,-6 2-1889,-1-4 1889,-4 0-1080,-4-9 1800,0-1-39,-2-7 0,3-1 0,1-1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5.6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241 8 6363,'-3'-7'5397,"0"6"-5037,-5 9-180,-4 16-180,2-3 0,-3 9 0,4-7 0,1 0 0,-2 5 90,3-8 0,0 4-90,5-12 90,1-2 180,3 3-270,2-4 180,8 6-90,-1-7-1,13 7 1,-5-8 270,27 10-270,-20-9 90,16 5 90,-20-5 449,13 9-629,-13-5 180,11 13-180,-22-11 0,3 10 0,-9-8 270,-1 10-180,-4-11 270,-7 12-360,-1-10 89,-13 12-3481,5-12 3392,-17 9-2448,11-14 2268,-18 3-1517,15-12 1067,-16-5-89,15-5-2699,-29-20 1978,25 8-1618,-25-23 2253,32 18 715,-13-17 0,18 16 0,-5-8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5.8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0 108 6723,'76'-43'8185,"-41"25"-7645,44-15-270,-56 32-180,0 1-270,0 0-450,1 0-269,0 0-270,2-1-1800,12-2 1260,-11 0 630,10 0 179,-20 1 900,1 1 0,-6 2 0,1-1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6.3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289 5 7892,'-1'-3'3598,"-3"2"-3058,1 5 90,-7 10-360,1 1-90,-4 9-180,0-2 0,0 2 0,-1 1 0,1 2-360,-9 46 360,19-37 0,-5 29 270,34-46-91,-1-5 1,7 0 180,5 1-90,-15-7 0,8 3 359,-2 3-269,-7-2 270,13 11-360,-17-8 269,8 10-359,-14-11-90,1 6 0,-10-10-90,-2 4 0,-4-6 0,-10 4 0,1-4 0,-20 4-90,9-6-180,-12 0-1156,8-3 887,0-2-271,-3-2-5217,-52-23 4768,41 8-450,-44-34 1709,64 20 0,-3-13 0,9 8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6.4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78 6903,'82'-37'8365,"-44"24"-8185,49-14-270,-58 29-360,1 2-539,1 0-270,3 1-270,-1 1-1620,17 1 2070,-13 0 1079,17 9 0,-28-2 0,3 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5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24352 13039 513 0 0,'-1'-1'1028'0'0,"0"-1"257"0"0,0 0 8224 0 0,0 4-7838 0 0,0 3 128 0 0,1 4-257 0 0,-1 6-386 0 0,0 4 1 0 0,0 6-129 0 0,-1 5-514 0 0,0 5-129 0 0,0 4-128 0 0,0 3 0 0 0,1 3 129 0 0,1 1-1 0 0,2 0-128 0 0,0-2 0 0 0,1-3 0 0 0,0-3-257 0 0,1-5 0 0 0,1-3 0 0 0,-1-6-128 0 0,0-4-258 0 0,-1-5-128 0 0,0-4-642 0 0,-2-4-6683 0 0,-1-3 3470 0 0,-4-2-1799 0 0,-6-3 4626 0 0,-4-2 257 0 0,-6 0 1285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6.76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80 0 6903,'-2'4'4138,"-1"1"-8989,2-2 5660,1 4 1320,0 1-600,0 10 50,-2-2-1039,-1 9-90,-1-5-181,-3 3 2224,-19 44-3483,16-41-359,-12 30-270,22-55-3148,0-1 4767,5-23 0,0 8 0,5-21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7.5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191 29 6363,'-4'-5'2519,"1"1"-1889,-1-1-91,0 1 631,-4-1-541,1 2 91,-3 1-180,1 3 89,0 2 271,-9 10-451,3 1 271,-13 22-450,11-7 90,-9 30-3662,13-20 3392,-2 27-829,87-26 0,16-8 739,-37-2-103,41-4 1,-7-19 192,-63-34-1770,-5-3 1859,-5-14-89,-8 9 0,-5-11 766,-8 14-496,-24-19-270,8 22 0,-33-14-2024,4 48 0,1 7 405,5-10-90,-36 28-270,94-22 868,7-2 32,8-1 1556,23-3 0,-6-1 0,16-3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7.8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167 1 7173,'-5'2'3508,"1"0"-2609,1 1 900,-2 5-989,-2 2-91,-2 7-89,-2 3-3662,-3 4 3302,-11 19-180,5-10-90,-6 10-450,6-11-1979,10-8 1170,2-4-180,11-12-90,4-9 3572,0 0-3842,16-12 951,-8 2 0,13-10 0,-9 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8.31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112 100 6813,'-25'1'4677,"4"2"-3957,9 2-90,2 2 539,-2 8-719,3-2-90,-1 6-91,5-2 1,0 2 360,3 11-360,1-5 539,4 19-449,2-16 180,7 20-540,-2-20-270,21 19 90,-9-28 180,29 4 90,-21-25 270,28-18-270,-22-2 90,24-29-3572,-28 16 3571,7-14-89,-18 14 360,-7-28-2538,-11 23 2448,-16-34-91,-7 42-224,-22 3 0,-8 7-1124,-23 18 449,-23-9 920,34 40-1819,44-13-4318,6 11 4498,18-12 3751,9 2-3051,3-10 649,7-4 0,-2-5 0,5-2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18.6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294 0 6903,'18'2'4947,"1"1"-4137,0 3-1,2 2 1,4 2-181,1 2 1,2 2 180,13 11-630,-8-4 629,33 33-449,-33-22 539,23 36-359,-35-31 360,5 28-451,-17-25 271,-8 28-630,-8-28 0,-19 27-180,4-28 0,-29 25 180,16-29-450,-30 21-360,24-26-1888,-29 17-3033,28-21 244,-31 12 3231,29-18 2166,-7-4 0,-1-3 0,-8-1 0,-36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0.1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2 0,'-9'-1'1500,"1"0"1571,-1 2-2621,-1 0 1408,-1 2-1408,-3 2 859,-1 1-229,-16 14 2671,11-6-3031,-17 20-360,21-13 449,-9 21-449,13-12 450,-4 25-3933,11-19 3753,4 26-2628,26 10 2177,5-14-190,26 5 11,-14-41 0,2-11 0,6-15 0,-10-5 90,42-36 0,-43 13 180,24-38-90,-47 32 90,-8-25 2083,-15 27-2083,-22-24-270,3 26 90,-27-17 0,17 27-90,-27-7 90,27 20-180,-20 2 0,28 9-540,-10 6 107,21 1-2086,0 7 990,13-4-3778,15 19 4138,4-12 1259,30 19 0,-11-18 0,15 5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0.5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99 0 8702,'0'6'3598,"0"0"-2519,0 1 181,1 2-1,-3 3-90,-2 4-449,-2 5 89,-9 18-719,2-6-270,-15 36-269,14-30-271,-2 7-1619,15-28 540,5-15-269,5-4-1440,9-10 2518,-1-2 990,14-18 0,-8 5 0,7-10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1.13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40 332 6273,'-20'-16'3149,"9"-1"-2700,2-11 541,18-13-271,2 9 811,16-23-721,-7 25-89,9-5 449,0 9-449,9 5-720,9 3 0,-2 8 0,-10 8 0,-8 4 179,-2 4-89,-8 2 0,3 4 0,-12 2 0,-4 5 90,-11 19 0,-27 27 0,-7 4-270,1 7-90,-14 8 0,2-6 90,25-39 90,-12 18 180,30-39-90,2 1 180,9-11 0,4 0 0,4-3 89,6-1-3391,4-1 3572,3-1 0,4-3 89,1 0 631,12-2-631,-10 1 271,14 3-810,-22 1 179,9 5 3034,-17-3-4203,5 3-269,-10-4-5038,7-3 3509,-9-2-1620,5-5 3059,-7 0 1259,-1-11 0,-2 3 0,-2-5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1.5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287 0 7982,'-28'35'2788,"-5"22"1,3 1-2789,12-17 45,-7 13 0,5-5 45,19-32-90,3-3 90,2-2 0,4-1 90,2-2 0,3-1-90,3 0 180,14 1-90,-6-3 89,23 4 1,-17-5 450,21 4-270,-22-2 449,17 8-539,-20-3 0,12 11-270,-19-8 89,6 9-89,-16-11 360,-5 12-3752,-8-11 3392,-6 8-90,-3-9 0,-15 6 0,3-5-90,-11 3-270,-7-4 1,9-4-901,-27-1 91,25-8-1979,-24-10 1259,26-2-1349,-20-19 2248,25 5 990,-16-29 0,23 17 0,-7-14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1.76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91 6453,'49'-19'9715,"-18"9"-8546,32-8 270,-10 11-1259,-12 3-180,14 0-629,-17 2-541,-1-2-2608,14-2 1530,-16 1 89,2-1 720,-12 3 449,-12 1 142,4 2 0,-5 1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6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23152 14056 513 0 0,'0'1'4626'0'0,"-2"2"-1927"0"0,1 3-1029 0 0,-2 3 1 0 0,0 5 128 0 0,0 6 128 0 0,-1 4 1 0 0,0 6-386 0 0,0 4 0 0 0,-1 3-257 0 0,1 1-386 0 0,1-1-385 0 0,0-1-385 0 0,2-4-1 0 0,1-3-256 0 0,2-5-129 0 0,1-5 128 0 0,1-5-385 0 0,0-3-771 0 0,1-5-642 0 0,-1-2-643 0 0,0-2-771 0 0,0-2-8096 0 0,2-5 10281 0 0,7-5 1028 0 0,13-5 128 0 0,-12 6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2.2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334 1 8162,'-43'76'1979,"0"0"0,2-5 0,15-17-7639,28-42 5660,1-1 90,3-1 1678,14 6-1498,3-4 679,5 2-769,-2-4 0,4 2-90,-7-1 180,17 9-180,-16-6 270,16 13-270,-16-10 90,7 6 3482,-10-7-3393,-1-1 1,-1 0 270,2 5-270,-8-4 269,-1 9-359,-12-10 90,-4 3 0,-4-7-180,-3 0 180,-12 2-270,2-4-90,-24 1 90,16-7-540,-24-7-3392,21-2 2044,-25-14-127,22 4-1493,-28-22 1709,25 11-989,-26-27 1888,29 18 900,-7-14 0,17 13 0,3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2.38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46 6813,'77'-14'9830,"-34"7"-8596,46-4-515,-28 7-719,-13 1-1439,35-1-270,-34 3-2968,28 0 2608,-36 4 2069,24 14 0,-38-1 0,8 10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2.64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216 0 7173,'-33'77'9830,"16"-39"-9348,-5 9 0,0-2-392,6-17-270,-4 5-900,3-8 91,4-9-2069,-4 1 1169,7-11-1439,0-1 2338,2-7 990,2-7 0,3-9 0,1-7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3.1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139 13 7083,'-8'0'9175,"3"3"-8366,-2 5-89,1 6-91,-1 4-179,-3 5 0,-7 21-180,4-6 90,-4 14-270,8-14 89,4 0-358,10 11 179,4-14-450,24 10 360,-5-28-90,32-6 270,-20-15-180,30-20 180,-32 0 0,14-27-3392,-29 15 3842,-2-27-181,-19 25-2267,-7-12 2268,-9 18-1,-5 1 91,-7 2-270,-19-2-540,-29 12-359,14 5-2160,-22 22 2899,50 2-5147,-4 9 6360,22-11-3482,5 0 1533,11-5 716,11-3 0,10-4 0,8-3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3.45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284 7 6993,'27'-4'4587,"0"2"-3507,2 1-1,-1 3 228,12 4-407,-9 1 771,28 23-1401,-28-9 270,25 30-450,-30-21 269,18 28-269,-20-21 90,12 31-90,-19-25 180,3 36-90,-13-29 270,-5 39-270,-8-34 269,-14 38-269,-1-39 45,-2-8 0,-2-1-45,-11 6 45,4-9 0,-2-1-46,-5 4-808,-27 26-541,27-34-3327,-1-7 0,-1-2 1888,-3-6 1,-46 7 1798,42-26 810,-21-1 0,13 0 0,-3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02.89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35 260 6183,'-2'-3'990,"-1"2"-720,2 1 90,-2 0-91,1 1 91,1 0-90,-1-1 0,1 0 0,-1-1 90,0-1-181,0 1 1,-1-1-180,2 1-180,-1 0 180,1 1-90,1-2 180,0 0 90,0-3-90,0 3 270,0-1 540,0 3-811,-1-1 1,0 0-90,0-2 0,0 0 0,0-1 0,0-1 0,1-5 0,0 2 90,0-5 0,0 4 90,1-5-90,-1 6 180,1-7-90,0 6 0,3-12-90,-1 9 0,5-11-90,-4 12 90,5-9-90,-3 10 180,3-6-90,-3 9 89,2-1-89,-4 5 90,6 2-180,-4 1 0,9 2 0,-7 0 0,8 3 90,-7-1 0,6 5-90,-7-2 180,7 17-90,-9-7 0,3 21-90,-7-17 0,-5 29 90,0-23-90,-9 34 0,5-34 0,-12 33 0,9-33 0,-11 22-90,10-28 90,-11 18 0,11-20 0,-11 14 0,15-21 0,-4 5 0,8-12 90,0 0 0,3-5 270,0 0-270,3 1 359,3 0-179,2 0 630,11 2-720,-7-1 269,21 2-269,-17-2 90,22 4-90,-22-5 180,18 4-360,-21-4 90,12 2-90,-17-3 0,4 1-90,-9-1-90,3 2-90,-5-1-2339,3 0 1170,-3-1-3238,3-4 3418,-3 1 1259,0-13 0,-3 0 0,-2-10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03.5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124 4 6543,'0'-2'3059,"0"1"-1530,0 1-1080,-1 4 1,1 1 90,-2 12-270,2-1 0,0 15-181,-1-9-89,0 19 90,-2-17-90,0 9-90,-2 8 90,2-15-89,-4 28 89,4-33 0,-1 14 0,2-21-90,0 3 0,2-9-180,0 1 270,1-6-270,5 3 270,-1-4 0,12 0-90,-7-1 90,11-3 90,-10 2-90,3-1 0,-3 1 360,23 2-180,-16 1 179,31 6-269,-32-2 270,18 13-270,-21-9 90,12 16-90,-17-14 270,7 17-180,-11-16 269,1 19-269,-7-17 0,-4 15-90,-1-16 90,-8 17-180,6-16 90,-15 15-450,-27-18 0,-5-4-359,12 5-181,-17-6 1,7-7-91,39-6-89,-4-3-1170,3-4 2249,-3-28 0,4 14 0,-1-20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03.8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24 6813,'10'-4'3958,"0"1"-3059,2 2-89,-3 1 89,1 1 990,5 1-1169,-2 0 269,13 3-719,-8-3 0,14 2-270,-13-3-90,6-2 90,-9-1-180,-1-1-1079,3-2 269,-5 0-359,1-2-180,-7 3-360,-2 1-1079,-3 1 2068,-1 1 900,-4 18 0,1-7 0,-2 15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04.4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233 0 7803,'-6'5'3687,"1"1"-3147,1 0-180,0 2-180,-1 1-90,-1 10-3482,2-2 3392,-2 8-90,2-4 0,-2 20 90,2-5 0,0 6 0,2-14 0,1-5-2268,0-6 2268,-1 4 2178,1-7-2178,1-1-90,0 5 0,1-6-90,21 9 270,-11-15 4921,54 8-4651,-40-6-180,25 2-90,-34 4 90,-2 2 90,2 5-181,-4-3 271,0 6-270,-10-12 270,-3 9-270,-2-8 90,-8 13-180,1-10 0,-10 13 0,5-11 0,-21 14-4363,-21-37 1,-4-6 3462,5 13 603,-4-17 1,9-6 296,38 3 0,3-2 0,0-1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04.77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84 6903,'22'-15'7286,"-7"7"-6387,14-7-359,-11 9 0,2 2-270,0 0 359,12 2-449,-6 0 0,8-1 90,0 0-180,-8 0-90,15 0 90,-9-2-90,-7 1-630,-1 0-2518,-17 2 629,-2 1 181,-3 2-1080,-3 12 3418,0 2 0,-2 5 0,0-3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6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24475 13989 513 0 0,'-1'1'1028'0'0,"-2"1"514"0"0,0 1 3213 0 0,-2 2-3085 0 0,2 1 129 0 0,-1 2 0 0 0,2 3-257 0 0,0 4-128 0 0,2 3-386 0 0,0 4-129 0 0,1 4-256 0 0,0 5-129 0 0,1 3 0 0 0,0 3 128 0 0,1 2-256 0 0,0 1 128 0 0,0-1 0 0 0,0-1-257 0 0,0-2 0 0 0,0-3-129 0 0,-1-3-128 0 0,0-5-128 0 0,0-3-129 0 0,0-5-386 0 0,-1-5-642 0 0,2-3-771 0 0,0-3-642 0 0,2-4-1029 0 0,2-1-256 0 0,2-3 899 0 0,3-3 1028 0 0,2-4 642 0 0,2-5 438 0 0,1-6 976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4.76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36 214 6273,'-16'-6'4138,"10"2"-3868,-7-11 0,13 3 0,1-2 269,4-11-269,-1 5 0,5-6-90,-1 7 90,2 1-3482,0 2 3392,-1 2 89,0 4 271,9 1-450,-6 5 0,13 3-90,-11 2-90,13 3 3392,-11-1-3482,11 2 180,-12-1 180,9 13-90,-15-5 0,0 16 0,-10-10 0,-10 19-180,1-12 0,-12 22-3392,6-17 3302,-13 25-25,10-23 25,-14 33 180,17-35 90,-8 20 0,16-32 269,-1 8 3156,6-11-2975,3 4-188,3-10-172,3 2 0,2-7 720,25-5-630,-13-1 539,28-6-3661,-26 4 3841,13-3-539,-15 5 539,11-2-899,-19 3-180,8 0 0,-15 2-539,5 1 3301,-6-1-5370,1 2 2698,1-10 0,-5-1 0,3-7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5.8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 7 7533,'-3'-4'3508,"6"2"-2879,4 6 900,16 14-719,-1 1 539,35 41-1079,-25-22-45,5 9 0,0 3-225,-5-5 0,3 3 0,-1-1-90,-6-10 90,27 33 180,-34-44-270,12 19-180,-21-27-1979,6 18 990,-11-19-3149,1 16 3419,-7-24 989,-2 4 0,1-13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6.08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400 1 5495,'-21'15'4587,"1"-1"-3279,6-2-589,-1 2 778,-10 12-957,3-3 269,-20 28-508,13-14-121,-10 16-180,9-10 372,1 1-2666,-1 15 1,2 2-766,8-11 2519,-4 4 1,12-10-3663,27-37 4202,4-10 0,5-3 0,0-3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6.73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131 7 0,'-7'25'4558,"-13"25"-1833,11-26-2365,-10 22 1164,16 7 0,6 1-1344,3 1 215,11 21 0,6-5-485,-1-37 3420,27 11-3330,-17-55 0,-5-1 277,6-10-277,-16 2 0,0-2 90,-1-3-90,1-14 0,-5 7 90,2-23 0,-10 23 90,-4-23-90,-5 23 180,-19-31-90,6 31 629,-23-24-359,18 34 539,-17-5-4092,-11 52 0,0 9 495,10-20 1798,-9 22 0,13 1-269,36-28 180,2 2 51,3-2 0,-3-5 0,2-2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7.9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22 285 6633,'-15'-24'4408,"10"8"-3779,4-43-269,9 26-23,9-22 113,-5 27 0,1-4 359,-3 14-333,-5 8 334,3 1-630,-2 9 89,11 2-269,-4-1-90,21 4 357,-16-3-87,22 7-90,-23-3 180,9 21-3572,-20-9 3302,-2 24-310,-10-16 130,-8 23 0,1-19-84,-5 10-365,-10 10 449,11-19-90,-21 36 180,24-42-90,-10 20 3287,18-32-3017,-2 10 457,7-18-97,1 5-3441,3-7 4160,10 3-719,-3-5 989,18 4-989,-14-4 360,22 3-630,-20-3 89,20-3 3123,-20 1-3482,13-3 90,-17 1-719,6-1 719,-12-17 0,0 9 0,-7-13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8.39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226 2 7263,'-6'-1'3598,"-1"2"-2969,-13 46-629,8-21 0,-11 35 0,15-34 0,2-1 90,2-1 0,2-2 0,3-3 0,2-1 90,1-3-90,3-3 180,5 1-180,0-7 180,10 3-90,-6-7 179,11 1-179,-9-3 90,4 1 0,-6 0 360,8 6-271,-7 0 181,12 10-270,-15-5 180,5 11-270,-12-8 179,-1 10 1,-25 10-360,4-11-90,-19 9 0,10-20-539,-12 3-900,-4-4 269,0-2-1978,-7-14 1439,19-6-360,-18-20-1848,20 6 4007,-4-12 0,15 7 0,2-2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8.53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0 113 7173,'42'-27'6026,"-20"13"-6026,27-12-359,-28 19-361,2 1-269,-1 1-1980,8-2 1890,-11 3 269,11-2 810,-18 3 0,4-1 0,-5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8.9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179 1 6813,'-3'10'3598,"-1"1"-2968,1 0-271,-2 1-269,1 0 90,-1 1-90,1 1 0,-1 2 0,-1 1 990,1 54-901,6-40 1,3 38-90,6-54 0,2-2 0,3-1 0,0-3-90,3 0 90,0-4 0,3 0 90,0 0-90,1 0 450,9 5-181,-8-1 1,5 4 90,-11-1 90,-3 2-1,-3 1 1,-3 1-180,-3 0-180,-4 1 0,-3-3-90,-2 1-180,-3-2-90,-4-2-360,-13 0-90,1-3-1708,-24-3 719,12-6-90,-13-6-90,11-5 269,0-5 541,0-5 180,2-5 809,3-2 0,5-2 0,3-1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29.1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1 128 6903,'69'-28'4915,"1"-1"0,-18 10-4748,23-9 0,-4 6-1246,-44 21-450,0 1-2789,9 3 2519,-7-1 630,8 3 1169,0 4 0,-8-3 0,7 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1:30.23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228 46 6273,'-9'-5'2429,"1"1"-1889,2 0-91,2 1-89,1 1 1889,0 2-1889,1 0 899,-8 3 1440,-42 48-2430,25-25-282,-29 37 283,42-38 0,2 1 719,-2 19-719,7-16 0,7 34-270,5-38-180,20 29-2929,-9-32 3199,21 17-180,-15-23 90,29 12 0,-23-17-540,37 9 361,-36-14-451,38 0 540,-37-8 90,24-15 0,2-5 90,-18 2 225,14-11 0,-4-2-46,-27 11 91,13-18-270,-21 22 0,4-18-90,-12 17-360,0-25 180,-7 23-179,-12-30 3841,5 27-3213,-23-34-179,14 33 540,-28-22-450,25 30 180,-21-7-180,22 17 449,-25 1-449,20 5 90,-40 4-270,35 0-360,-42 11 180,42-7-1439,-29 12 360,40-11-4588,-9 3 3688,22-9-1438,1 0 3597,4-1 0,4-4 0,1-1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6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25388 14106 385 0 0,'-1'0'1028'0'0,"0"0"385"0"0,-2 1 4241 0 0,1 0-4112 0 0,0 1-128 0 0,1 3-1 0 0,1 3-128 0 0,1 4 0 0 0,0 5-128 0 0,1 4-258 0 0,-1 6 1 0 0,-2 12-129 0 0,0 7 514 0 0,-1 2-771 0 0,0 0-129 0 0,0-3-256 0 0,0-3-1 0 0,1-6-128 0 0,0-5-128 0 0,1-5-386 0 0,1-6-386 0 0,2-6-642 0 0,0-4-771 0 0,3-5-1156 0 0,0-3-1029 0 0,3-4 1157 0 0,2-3 1157 0 0,3-5 770 0 0,0-4 258 0 0,5-13 1028 0 0,-5 7 128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2:19.52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80 52 6723,'-2'-2'4947,"1"1"-4497,1 1 809,-1-1-719,0 1-180,-1-1 0,2 0-180,-1 2 89,-1 1 91,0 7-270,0-1 90,2 9-180,1-10 0,1 4-90,0-9 0,3 0 90,-1-3 90,3-2-90,-3 0 90,1-5 0,-3 2 90,-1-7-180,-2 4 180,-3-8-90,0 6 359,-6-7-89,5 11-90,-3 0 90,4 6 629,-4 7-719,3 0-180,-3 11-90,6-6-90,3 9 0,1-8-180,6 4 180,-2-9 0,7-1 90,-5-6 0,6-4 90,-6-1 90,3-4 0,-7 3 180,-1-3-270,-4 3 270,-3-5-180,-1 4 0,-9-8-1,6 8 1,-6-2-90,8 6 0,-2 3-90,4 1-90,0 6 0,3-1 0,4 9 0,1-5-89,6 5 89,-3-7-90,6 0 180,-4-5 90,3-3 0,-7 0 359,1-3-179,-4 2 270,-2-5-360,-3 2 0,-5-7-90,-1 4-90,-11-8 90,9 8 0,-9-3-90,13 8 0,-2 1-90,5 3-270,-1 4 180,3-1-270,1 4 270,2-3-180,3 4 181,0-6-1,5 1 90,-3-5 0,6-3 90,-5-1 270,1-2-180,-5 2 449,-1-4-359,-4 4 0,-1-3-90,-2 2 180,-4-2-180,3 3 90,-6 0-180,7 6 0,-3 4 0,4 0-90,-1 8 0,4-4 0,1 5 90,2-7-90,3 3 0,-2-8 0,4 2 90,-4-4 0,2 1 0,-3-2 0,2 1-90,-4-1 90,2 0 0,-2-1 90,1 1-90,1-1 0,-2 0 90,1 1-90,-2-1-90,1-1-90,-2-1 90,-1-1 90,0-1-90,-1 0-90,-1 0 90,-1-1 0,1 3 0,0 0 90,2 2-269,1 1 179,-1 1-270,1 1 180,0 1-180,1 2 270,1-2-180,3 3 180,-2-3-179,4 2 179,-3-3 0,3 0 90,-2-2 0,2-1 90,-4 0 90,2-2-1,-3 1 1,-1-4-90,-1 0 0,-3-2 0,1 3 0,-1 0 0,2 3-90,-2 2-90,2 1-90,-1 6 0,2-1 0,3 7 90,1-4-89,4 6 89,-2-8-180,5 3 270,-4-7-180,2 0 180,-3-4 90,2 0-90,-3 0 360,-1-3-180,-1 0-91,-3-5 1,0 2 0,-4-3 0,2 5 0,0-2-90,2 5-90,2 1-8185,0 1 6386,-2 2 630,1-1 959,0 1 0,1-2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2:21.23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243 189 6363,'10'-6'2339,"0"0"-7460,-5 2 5571,0-1 1499,-2 0 1649,-7-23-4827,2 16 1409,-8-18-91,4 21 91,-1 0 0,0 0-90,-2 0 2269,1 0-1820,-23-12-449,16 12 90,-20-8 3302,25 17-3302,-8 2-180,8 1 180,-7 4-180,7-1 90,-7 7 0,7-3 90,-6 9-180,7-7 359,-4 17-269,8-13 0,-2 9 90,7-11 0,6 9-90,0-8 90,9 12-90,-6-14 90,11 9-90,-8-9 0,12 7-90,-9-9 0,13 3 0,-10-7 0,12-1 0,-12-4-90,10-2-3302,-13-2 3482,4-2-385,-7-1 475,-2 0 0,1-3 0,-2 0-1,1-1 271,5-12 2752,-6 7-3202,6-18 575,-9 16-665,2-11 90,-5 13 90,1-4 0,-3 11 90,0 0-3392,-1 5 3302,0 1-90,0 1 359,0-1-448,-2 2 89,0-1-90,-1 3 90,1-1 3392,0 2-3392,-1 2-90,0 0 0,-1 2 90,2-2 0,-1 3-90,1-4 90,0 5 0,1-4 90,-1 6-90,1-4 0,-2 6 0,2-5 90,-2 7-90,2-6 269,-1 17-179,1-11 0,-1 11 90,0-11 0,-1 15-180,1-11 0,-1 19 0,1-21 90,0 16-90,0-14 90,-1 15 0,2-15-90,-2 14 90,2-16-90,-1 11-90,1-13 180,1 9-90,0-12 0,0 10 90,1-11-180,0 9-3212,0-9 3302,0 4-90,-1-6 90,2-1 0,-2 0 0,2 0 90,-1-2 180,2 1 3212,-2-3-3212,2 1-91,-2-4-89,1 0-90,-2-2-90,1 2 0,0-1-179,-1 0-1,2-2-1529,0-1-360,0-3-4947,0-7 5217,-4-5 1889,-11-27 0,2 13 0,-7-16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2:26.0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213 19 6273,'-8'4'2519,"1"-1"-1799,-1 2-181,2-1-89,-1 0 90,1 0-1,0 1-89,-1 1 90,0 0-90,0 2 359,-6 5-449,4-3-90,-4 5 539,-4 4-629,6-6 360,-8 15-270,10-13 179,-4 12-179,6-10 90,-3 11 0,5-12 270,-2 11-271,3-11 541,0 9-540,3-10 179,0 11-269,0-11 180,4 18-270,0-15-90,4 14-90,0-17 90,5 6 0,-3-9 269,8 5-179,-7-8 180,10 3-90,-8-5 90,12 3-180,-8-6 90,12 2-270,-9-4 89,13 0-89,-12-2 0,13 0 0,-13 0 0,12-2 0,-15 1 0,13-1 0,-14 0 180,16-7-180,-16 2 90,13-9 0,-17 6-180,4-4 90,-6 4-90,5-10 90,-5 8 90,6-12-90,-9 13 90,3-9-90,-5 7 0,4-10 0,-5 8 90,4-13 0,-5 11 180,1-10-180,-3 12 90,-2-7-90,-1 10 0,-1-3 0,-1 5-90,-1-5 180,-3-3-1,-4-5-89,1 4 90,-4-2-90,5 10-539,-6-5 269,6 7-630,-9-7 630,8 8 180,-10-7-90,10 6 90,-9-5 0,7 6 180,-9-6 0,9 7 90,-9-2-180,9 6 270,-10 2-270,9 3 0,-11 6-90,9-2 89,-10 7-178,10-4-1,-9 7 0,11-7-180,-6 8-270,9-7-1529,-3 6 270,7-7-3688,1 1 2069,5-3-539,0-1 2877,1-2 1080,0-2 0,0-2 0,0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2:29.95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36 84 13199,'-3'2'2339,"1"-1"-1889,2 0 0,0-1-360,0 3-180,0-3 90,0 1-90,0 0-90,0 1 180,1 0-90,0 0 0,0 0 90,-1-2 270,1 1-180,-1-4 0,-1 0 90,-1-3-1,0 2 91,0 1 90,-1 0-90,1 2 90,-2-1-180,1 2-1,-1 5-179,2-1 0,-1 9-89,4-5-91,2 6 90,1-7 0,2 0 0,-2-4-90,5-3 90,-5-2 0,5-7 0,-5 2 270,-3-10-90,-2 9 0,-3-5 90,0 7 180,-4-1-271,3 3 91,-5 0-180,6 6 0,-3 5 0,4 0-180,0 7 91,3-5-91,4 6 90,-1-9-90,5 2 90,-1-7 90,3-3 90,-3-1 180,3-11-180,-7 5 0,2-8-1,-6 7 181,-5-8-180,1 6 180,-7-9-90,6 14 90,-1-1-180,1 7 0,0 3-180,1 1-180,1 7 90,2-2-180,5 4 180,0-6-89,4 2 269,-1-6-90,4-3 90,-2-2 179,1-4 1,-5 4 360,-2-5-360,-3 5 90,-5-4-180,3 4 180,-3-1-180,3 3-90,-4 1 0,3 3-90,-4 5-270,4-1-1889,0 4-989,4-5-2493,2-2 3303,1-2 899,2-6 449,0-1 1080,2-9 0,0-1 0,2-7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2:32.33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424 134 6903,'-1'-6'2429,"0"1"-1890,-2-1 91,0 0 0,-2-2 89,-2 0-89,-2 0-90,-2 0-91,-2 0-89,-2-1-180,-4-1-90,-11-4-90,5 3 180,-29-6-90,26 11 180,-24 3-270,28 7 269,-13 8-89,18-2-90,-5 5 90,11-4-90,3 0 0,2-1-90,2 1 0,3 0-90,0 6 90,2-4-90,4 11 90,0-10 0,7 11 0,-1-11 90,13 10 0,-5-10 270,28 14-360,-19-13 0,29 11 0,-26-13-90,20 8 180,-22-7 90,16 8-90,-21-8 180,9 11-90,-17-12-1,5 10-89,-11-11 90,1 7-90,-7-9 0,0 6 0,-3-6-90,-5 7 90,1-7-90,-12 13 0,6-10 0,-9 5 0,7-9-90,-15 1 0,10-6 0,-20-5 0,18-4 0,-13-11 180,0-6-180,-1-1-3392,7 4 3392,11 7 0,12 8-269,2-7 179,3 1 90,8-14 180,10-9 0,-2 5 3572,18-21-3572,-19 28-1,14-16 1,-15 21-90,10-10 0,-10 10 90,11-13-90,-11 12 0,3-6 0,-6 8 90,-1 0 0,-1 2 0,-1 1 0,-1 1 0,1-1-90,-2 4 0,4-4 0,-5 5 0,5-3 0,-4 4 0,7-7 0,-7 7 90,2-4-90,-6 7 90,-1 1 0,-1 1-7016,-1 1 4947,-1 3-2672,1-3 3661,-3 6 282,-2-3 708,-9 3 0,-3-5 0,-6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2:36.4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72 101 6453,'-7'1'1709,"1"0"-1439,1-1 0,3 0-90,-1 0 0,3 0 4677,-1 0-4587,0 0-90,1 1-180,-1 1 0,2-1 0,0 2 0,0-1 0,2-1 90,-2 0-90,3-1 90,-2-1 269,3-1-179,-3 0 810,0-4-630,-3 1-91,-2-3-179,-2 3 270,-6-4-270,4 4 270,-7-2-90,8 7-90,-3 3-90,4 1-90,0 6-90,4-3 0,4 6 0,1-6-180,7 4 180,-3-6 0,7 0 90,-5-4 0,9-7 0,-10 1 90,5-4-90,-8 3 360,-1-3-180,-2 4 90,-4-5-91,-1 5-89,-7-5 0,-2 0 0,2 3-90,-1 1 90,7 5-90,1 1-90,-2 3 0,2 1-90,-1 9 90,3-4 1,4 8-1,1-8-90,6 2 90,-4-7 90,11-6 90,-9-2 90,7-10-1,-9 5 271,-2-5-270,-4 7 270,-6-3-180,1 4 90,-7-1-181,5 4 181,-5 1-270,5 3-90,-3 4-90,4-1-360,0 2 91,3-3-811,2 0 181,1-2-2159,6 0 1079,-1-1-1889,7-4 2699,-4-2 1259,13-9 0,-6 2 0,10-6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2:37.27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 7 6993,'-4'-3'3058,"1"0"-2518,2 2 1529,1 1-1889,-2 2 90,1 2 1708,0 48 1,0 14-1799,2-21-90,-1 21 0,1 0 270,2-22-90,0-12 449,2 21-359,-2-23 540,2 16-451,-1-20-89,0 13-90,-1-19-180,0 3-90,-2-10-180,1-4-6836,4-9 4497,-2-3 181,2-7-181,3-16 1710,-5 13 809,6-15 0,-2 15 0,2-2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2:37.93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95 17 6363,'-7'-4'3149,"0"0"-1980,1 0-270,1 2-89,3 0-1,-1 2-89,2 1-90,-2 0 179,0 5-539,1 0 180,-1 13-180,2-6 269,1 12-359,2-12-90,1 4-90,-1-11 0,0 0 0,-1-5 90,3-4 0,-2-1 360,2-14-270,-4 8 449,-4-12-269,0 13 630,-5-1-541,3 8 811,-7 3-631,5 3 361,-5 6-630,7-4-91,0 2-538,4-6-181,2-1 270,0-1 90,5-1 180,-3 0 450,5-3-271,-6 3 541,1-1-10641,0 2 5810,2-1 1952,0 0 810,6-2 269,2-2 344,3-3-202,4-2 0,0-2 0,1-1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2:38.4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 4 8972,'-2'-2'2608,"0"1"-449,2 1-1529,1 5-91,0 1 271,1 6-90,1 1-1,-1 3 720,0 13-809,-1-3 359,2 24-719,-2-16 180,2 25-270,0-22 180,2 23-180,-1-25 449,3 18-359,-3-25 0,2 7-450,0-3-719,7 31 809,-4-25 0,3 18-3392,-9-44 3392,0-2-4318,1 2-3867,-3-9 6926,0 3 1349,-14-13 0,-3 3 0,-12-6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30.3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336 28 6273,'-28'-16'6117,"3"4"-5397,20 15-1,-1 3 630,-2 15-719,2 2-3392,-3 15 3481,0-1 1,-2 6-718,-10 29 178,3-14-1061,0-8 1,0 1 970,-3 8-60,-14 33 150,18-44 90,-10 23-180,14-37-168,-7 15-12,12-28 1469,-3 5-1739,9-18 540,4-2-270,5-8 3136,15-5-3046,0 0-2349,10-6 2349,-1 2-90,4-1-359,37-7 359,-24 9-180,45-1 540,-29 14-270,0 2-2179,16 10 2359,-34-3-90,13 6 360,12 15 0,-16-2 89,19 16-269,-35-16 180,1 14-270,-23-22 0,5 12 2268,-15-8-2178,-4-7 0,-5 14 179,-9-4 3123,-2 0-3392,-6 0-90,3-9 0,-2 0 180,-22 16 0,0-5-180,-7 5 0,7-14 180,-6-4-270,-9-1 0,-1-2-180,-38 1-180,27-10 0,-12 0-1079,13-10 449,32-2-1708,-17-11 1169,25 4-180,-4-7 0,12 5-1619,-2-9 899,4-7 1620,2-1 809,7-3 0,5 8 0,0-2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7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26527 14110 128 0 0,'0'-1'899'0'0,"1"1"6554"0"0,0 1-5654 0 0,-1 4 0 0 0,1 3 0 0 0,1 5-257 0 0,-1 5-257 0 0,1 4-385 0 0,0 5-258 0 0,0 4-256 0 0,1 2-1 0 0,-1 2 1 0 0,2-1-129 0 0,-1 1-129 0 0,1-3-128 0 0,0-2 0 0 0,0-3 0 0 0,1-3-128 0 0,-1-4-1 0 0,1-3-256 0 0,-1-3-386 0 0,-1-3-386 0 0,1-2-899 0 0,-1-2-385 0 0,0-1-515 0 0,-2-1-128 0 0,-1 0-2698 0 0,-1 1 5782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30.7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19 7083,'1'-3'5667,"0"1"-4588,3 0 810,11 2-989,4 0-3353,35-1 3263,-9 0-1230,52-3 780,-32 2-759,-7 0 1,1 1 757,11 1-417,-4 2 1,-2 1 597,-5 2 505,33 7-865,-65-5 1174,0 2-1534,-16-3 1442,-4-1-7289,0 2-50,-9 5 4008,-12 13 2069,-6 0 0,-11 10 0,4-6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31.6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373 4 6813,'-8'-3'4138,"0"2"-8809,0 4 5840,0 4 1140,-1 4-1410,-1 4 576,-1 5-665,-1 5-181,0 5 361,-10 25-450,4-9 449,-18 41-3013,12-33 2384,-16 35-181,18-41 2026,-11 23-2205,16-36-270,-6 12-90,12-26-256,-1 6 256,9-18 2943,9 3-2673,3-10 0,10 0 90,0-4 360,38-12-390,27 18 0,23 10 0,-11-3 30,-31-10 0,2 2-234,7 7 0,14 3 0,-5 3 0,-23-2 324,-15 5 360,21 14-181,-35-13 181,9 13-90,-24-13 90,2 17-360,-11-13 1385,-1 17-1205,-5-16-3482,-2 8 3392,-1-10 90,-3-1 404,-27 21 1,-6 3-585,5-8-1224,-8 8 0,-1-4 1224,11-22-1,-2-1-1516,-2-2 1427,-1-2 1427,-2-3-1516,-2-1-203,-21-1 112,16-5 2169,-32-5-2169,34-5-1169,-39-18 629,43 7-89,-20-11-181,32 10-2608,-22-11 2249,18 11-1529,-26-12 1740,32 17-1291,-12-10-559,20 7 2988,-1-7 0,10 3 0,0-1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32.04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60 7173,'9'-7'5397,"4"0"-4408,5 1 900,22-5-989,-4 3 359,39-4-719,-23 8-600,-3 1 1,2 2 329,14 1-3115,24 1 3025,-23 2 90,-1 1-1549,0 0 1819,24 2-1720,-22 0 1450,-15-2 0,-1 1 89,2 1 9,23 4-278,-39-5-1,13 3 1589,-28-3-1678,2 2 1245,-15-3-2055,-2-1 1144,-5-1-9869,-11-5 4884,-2 0 3751,-12-4 900,-2 0 0,0 1 0,-2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33.77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448 154 6723,'-9'-5'4588,"3"3"-4139,-5 0 541,-3 8-4792,1 1 4612,-14 10 499,7-2-590,-17 18-449,13-9 450,-21 26-540,17-16-2179,-18 31 2179,19-24-1607,-15 34 1607,20-29 966,3 4 1,1 0-878,3 3 181,-6 45-450,17-54 90,7 25-90,4-31 0,15 39 180,7-12-90,9 12-90,-4-20 1174,5-9-1084,-14-22-48,10 6 48,-8-12-90,1-2 90,31 9-90,15-7 0,-1 0 90,-2-12-90,-33-9 0,-1-1 1086,15-5-1266,-14 0-270,33-10 180,-26 2 270,8-3 90,-8 0 0,-20 6 360,19-12-180,-17 7-90,8-7 0,-11 3 90,2-2 3391,21-30-3661,-18 18-3392,16-22 3482,-25 27 0,10-25 0,-12 19 0,10-32-90,-17 34 90,0-12 0,-4-7 0,-4-32 269,-16 18 1,-7-10 0,2 7-315,7 14 0,-2 2 1161,-18-43 1,-4 19-1207,12 59 0,-1 0-90,-1 0 90,0-1 90,-1-1-3218,-1 1 3218,0 0 625,-1 2-895,-16-1-89,9 7 89,-30 2 360,23 11 359,-6 7 1,-3 4 629,-23 14-719,-15 8-180,10 9-180,36-16-1664,-23 23 0,0 3-315,22-15-1215,-12 10 1,10-4-315,38-31 5011,1 7-3751,7 0 2158,3 4 0,2 6 0,0-1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34.8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411 149 6453,'-20'-1'3508,"5"3"-2968,-5-1 0,7 4 89,-2 1-89,-1 2 90,-1 3-91,-1 2-89,-1 2 0,-1 2-797,-12 25 0,-1 4 887,2 1-270,-1 1 0,0 5 539,3 30-809,8-7-90,-1 16 180,17-7 0,8-40-2358,7 11 2448,2-22-90,4-1 359,24 30 360,12-15 1,17 5 0,-6-6-945,-10-6 0,2-1 471,9 5 0,7 4 0,-12-18-606,0-23-1820,-20-4 1910,0-2 270,-1-2 1257,15-5-1077,-13-1-258,25-13-102,-29 4-449,22-17 269,-25 10 426,28-29-246,-19-9 0,-3-7 90,-7 13 0,-1 0 0,6-16 0,-5 3 0,-12-2 2751,-12 33-2661,1-17 538,-5 13-628,-1-12 180,-7 3-180,-1 13 747,-5-11-657,-7 3 0,-5-6 0,-3 1 89,-24-26-89,21 36 180,-32-33-180,28 41 180,-26-15 450,6 16-807,-3 3 447,1 9-2411,13 10 2051,-3 5 90,-1 4-270,-3 4-270,-26 15 720,-11 11 90,-1 4 89,20-3 1,0 2-1799,-17 10 674,33-18 1,2 0-4004,-14 8 1530,39-19-1592,2-1 3301,21-9 2287,36 4 0,-6-2 0,26 5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36.0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466 177 6543,'-11'-1'2339,"0"0"-1979,1 0 89,0 0 1,1-1 90,-2 1 449,-7 3-449,3 2-3482,-7 3 3392,5 2-1,-4 4-591,-1 3 862,-13 17-360,7-3 359,-21 30-359,19-19 450,-17 33-451,21-27 91,-11 36-360,20-32 3053,-2 33-2963,31-11 0,13 14 0,-3-12-90,-12-25 0,2 0-881,10 25 1,7 9-1,-3-26 971,-3-36-49,15 7 229,-6-8-2313,11 4 2133,8-4-821,-12-8 731,31 5 1726,-27-10-1816,31-1 168,-31-4-617,31-3 1353,3-22 0,1-5-904,1 6 105,4-13 0,-9-1-105,-43 13-2928,9-9 2928,-14 9 0,0-2-1957,-2-2 1957,-1-1 0,0-2 0,-2-2 0,7-16-800,-8 11 800,8-27 1517,-13 26-1427,6-29-90,-11 26 0,4-32 0,-7 28 90,2-45-90,-7 44 90,-1-22-90,-5 35 180,-9-25-90,3 20-90,-9-17 90,6 27 89,-16-22-89,8 18 0,-23-24 90,18 32 2179,-21-13-2269,17 20 89,-24-8-179,21 14 3482,-26-4-3212,22 7 180,-29-2-180,24 6 359,-34 1-629,29 5-3482,-16 4 3213,-3 10-2090,15 0 2359,-16 8-624,21 0 1,2 2 713,-12 9-90,-1 7 0,2 1-90,15-5-989,-21 30-180,43-42-3869,1 12 3137,16-20-1517,12 8 2519,0-11 989,7 3 0,-7-3 0,-1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48.93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85 286 6633,'-26'0'3058,"3"-3"-2518,5-4-90,6-4-4342,6-5 4432,6-5 859,6-2-859,7-4 89,6-1 1890,60-31-2069,-28 28-136,8 3 1,2 5-135,-3 15-135,-7 7 0,0 3-45,9 6 0,-8 2 0,-1 1 0,8 5 90,-11 0 0,-2 1 0,4 6 270,18 23-180,-39-13 3841,-6 51-3877,-56-23 0,-33 17 0,-15 6 0,3-4 0,19-12-1216,15 5 0,0 0 1036,-15-4 0,-21 16 0,-2 0 0,13-16 0,32-32 36,31-31 0,7-4 270,16-6-90,2-1 629,29-7-179,-11 4 539,37-4-539,-25 7 1116,10 3 1,2 3-1837,6 1 45,-3 2 0,7 5-225,20 13 1,-4 3 179,6-3-1831,-12 2 0,-20-3 931,-53-17-808,-4-2-811,-5 1-4047,-9-2 4497,-4-1-180,-29-13 2339,4-3 0,-23-12 0,6 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49.7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139 365 6723,'-31'-6'1799,"3"-1"-1349,4-4 539,-2-13 1170,8-19-1439,6 7-2583,23-22 2492,9 29-1458,60-29 1729,3 25-1434,-32 12 1,1 3 802,40 1-833,-24 14 923,2 5 29,-20 4 0,1 2-298,23 6 0,20 9-90,-19 9 996,-8 25-1086,-16-6 1715,-26 37-1535,-35-37 720,-9-2 1,-5 1-541,-17 14 0,-3-6 0,-2 1-90,-18 13 45,4-10 0,0-1-90,23-25 0,0-2-315,-24 22 0,0-2 0,-4 1 1527,9-11 0,2-4-1527,10-8 0,-13 6 2458,117-42 1,61-18 0,-16 4-2009,-52 13 0,1 0-180,24-6 0,18-5 0,-1 2 0,-21 6 179,10 12-1721,-4 3 1542,-8 3-2163,-9 3 2073,4 8-502,-25-5-1387,6 12-2019,-31-14-3558,1 8 3813,-12-12-1204,-4 1 5633,-4-22-1676,-1-9 513,4-21 0,9-14 0,5-10 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50.47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59 274 6723,'-21'-14'3148,"2"-2"-6573,7-1 3965,5-3 1093,7-2-194,21-11-15,4 7-300,23-2 1,6 2-495,13 1-624,-9 6 0,1 2 264,11 7 1139,-7 10 0,1 3-1229,15 6-417,-18 0 1,-4 3 326,-2 11 583,15 20-223,-20-6 396,-11 10 1,-4 3-397,-8 7-316,-10 1 1,-7 1-3214,-16 1 3124,-7-6 0,-5 0-2057,-12 10 1742,-17 20-67,8-26-113,-4-2-1363,0-1 1453,-2-4 0,1-3 91,1-6 89,3-5 1773,2-7-1683,-14 7-1593,23-18 1593,-8 5 2025,95-24 0,27-7-1575,-26 10-136,32-7 1,-1 2 135,-33 11 0,0 3-90,-2 3 0,-1 2 0,15 8 1858,-20-6-2038,9 4-208,-16-7-692,-16-5-2338,3 3 3572,-22-6-3842,-5 1 269,-15 0 3149,-70-5 0,23-6 0,3-1 0,0-1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51.2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34 259 6723,'-15'-18'3418,"2"0"-2698,8 0 809,14-10-540,6 5 1,17-8-91,6 8 451,37-8-1377,-11 9 566,27-5-134,-41 19 0,-1 2 45,28 0-1,-13 8 1,1 2-90,8 7-90,19 11-180,-14 13-90,-24-4-90,19 28 0,-44-20 90,-3 35 90,-26-26 0,-23 43-180,-3-33-90,-18 21 90,3-20 90,-2-9 0,-13 13 0,-4 1 0,11-10-135,5-5 0,-1 0-79,-8 8 0,-10 10 0,2-2 0,15-18 124,4-7-269,-8 8 2652,113-51 1,26-9-1215,-26 15-1681,1-11 1,15-5 0,-12 3 1680,10 8-179,-1 5-2355,-3 2 1815,-6 4-360,-6 2-1454,-8 3 1454,-9 0 127,-9 0-127,-10 0-2428,-9 5-1,-9-6-809,-6 1 3443,-42-49 0,-10-25 1,15-2-1,-15-12 1,0-1-1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8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26515 15180 256 0 0,'1'-1'900'0'0,"0"0"6167"0"0,1 2-5268 0 0,0 2-128 0 0,0 3-1 0 0,-1 3-128 0 0,1 5-128 0 0,0 4-515 0 0,-1 4-128 0 0,-1 4-257 0 0,1 3 0 0 0,-1 2-257 0 0,1 1 0 0 0,0 0-128 0 0,0-1-129 0 0,1-3-129 0 0,0 0 129 0 0,1-3-385 0 0,0-5-1 0 0,0-5-385 0 0,1-5-385 0 0,1-6-515 0 0,1-5-642 0 0,1-5-642 0 0,0-3-129 0 0,1-4 385 0 0,2-6 900 0 0,1-6 386 0 0,1-5 1413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51.85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92 230 6633,'-23'-20'3328,"3"2"-8089,5 2 5571,6 3 1408,8-1-1408,6-1 859,8-1-1039,7-2 449,26-10-809,-6 8 270,44-10-271,-30 18 1,20 2 270,6 20-360,-18 3-90,-7 5 0,-2 4-180,10 10 90,-14 1 0,-3 2 0,0 12 0,-16-5 0,-6 3 180,-9 11-90,-10 19-90,-18-19 0,-10 0-90,-8 0-263,-8-1 83,-7-2 90,-6-1-45,10-18 0,-2-1 45,-25 16 90,23-19 0,0-1 90,-19 7-2271,0-4 2271,3-2 0,3-3 2351,6-2-2081,-4 4-2268,22-11 2268,2 2 265,26-12 95,9-1 2174,9-2-2084,11-1 989,35-1-810,-2-3-397,10-3 0,27-3 0,13-1 0,-6 0 0,-19 1-457,-7 2 0,0-1-27,2 0 0,19-3 0,3 1 0,-12 1 0,-28 3-18,-21 5-207,-16 0-1952,-6 0-180,-11 0-7492,-3 0 7885,1 1 507,-1-2 3821,1 0-2382,8 3 0,-1-2 0,9 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52.4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18 467 6633,'-12'-83'4138,"7"8"-2609,20 8-719,4 19 719,28-22-900,-10 35 541,41-14-631,-24 27 136,8 10 0,5 6 404,29 17-899,-37-4 0,-1 5 89,-2 12 1,-5 5 0,7 13-90,12 20-90,-31-11 90,-6 4 180,-6 32-180,-21 11 0,-9 2-192,-17-38 0,-7-3 12,-17 11-301,-1-12 1,-7 1-105,3-11 1,0-3 179,-1 2 0,0-2 45,2-3 0,2-2-135,5-6 1,3-1 44,-23 19 270,6-6-319,26-22 319,23-18 90,5-6 90,6-2 370,7-1 260,22-4 359,21 1-360,32 0-539,-6 3 0,-21 4 0,0 0-90,17 2 256,-13-1 1,11 2-3714,14 5 0,11 4 0,-14-2 7,-26-3 0,-3 1 2795,24 2 0,7 3 0,-45 0-321,-71 3-4,-7 6 1,-10 8 0,-3 6-1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53.34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35 237 7173,'-15'-13'4677,"1"0"-3867,9-1 449,8-14-629,7 5 629,32-21-809,-2 17-46,5 6 1,3 3-135,20 1 0,28 0 0,-23 15-90,2 7-135,-24 32 0,10 24 0,-2 5 0,-12-12 0,-13-14 0,-3 2-75,28 35 0,8 14 0,-38-16-195,-52-33 0,-18-6 0,-16 17 0,-6 2 180,-3 1 0,-2 0 45,-1-2 0,0-3 225,3-4 0,4-5 0,17-12 0,3-2 44,-38 23-89,26-18 90,34-21 0,20-11 539,70-21 1,31-12-270,-13 10-556,-20 3 1,10-3 0,-8 7 644,-11 12 1,-6 4-90,31 3-450,-31 0 0,-1 2 0,13 8-270,-6 3-450,11 12 270,-24-7-629,15 14-90,-35-18-720,2 4-990,-15-11-989,-4-1-719,-6-3 3418,1 9 855,-2-1 224,9 10 0,12 0 0,6 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57.0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357 30 6273,'1'-10'2159,"-1"3"-1439,1 1 89,-1 2 1,0 2 1079,-2 2 0,-4 10-1170,-1 4 720,-19 47-1079,7-16-45,-2 7 0,-2 2-45,-5 9-225,2-7 0,0 0-135,-6 9-45,6-14 0,1-2 45,-2 2-270,-8 18 180,20-40-90,2 6 91,12-23-91,11-2 180,4-9 90,27-9 90,-8-2 90,37-14-90,-23 7 134,5 2 1,2 1-225,3 4 0,-3 5 0,0 2 90,-4 8 0,32 12-180,-36-3-90,28 17 270,-33-11 180,25 18-90,-30-14 540,21 21-361,-27-16 181,12 25-450,-23-19 270,2 27-270,-14-24 270,-6 27-181,-5-27 271,-11 24-270,2-28 180,-15 24-360,8-26 0,-35 33 0,23-34 90,-37 20-90,33-34-90,-31 5-180,26-15-360,-33-3 271,28-7-271,-30-7 90,33 1-539,-27-9 89,34 5-1528,-21-12 1079,27 9-3149,-27-25 3509,32 16 269,-15-17-38,25 12 0,4-4 0,1-2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57.4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1 150 6363,'2'-14'3598,"3"-2"-1619,3 1-989,4-3-91,5 3 1,5 0 89,3 3 990,20 1-1080,-5 6 361,40 5-721,-24 3-89,-4 1 0,1 1-180,14 1 269,5-2 1,1-1-90,2-1-225,-5-1 0,-2-1-46,-9-1 91,30-2-270,-44 0-90,16 1 90,-35 1 0,5 1-180,-22 0-899,-1 0-360,-7 1-3238,-4 1 1259,-2-2-1530,-12 0 3689,-1-5 1259,-25-9 0,10 1 0,-13-4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59.3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 13 6723,'1'-3'2699,"-1"0"-1260,0 0-720,-1 1 1,-2 1 0,2 0-91,-2 2 451,0 5-721,-1 2 361,0 17-270,4-2 629,1 30-449,1-15 719,2 39-719,-1-27-1,0 19 1,-1-18-360,-1 24-540,2 3 0,2 20 0,2-9 450,0-23 90,2 1-90,-4-31 90,2 19-180,-4-25 0,-1 20 0,-2-20-1,-1 19 1,0-11 0,0-1-90,1-8-180,2-10 1,1-5 89,0-2 0,0-6 0,-1-2 0,0 0-90,0 2 90,-1 1-360,0 7 90,-1-2-719,0 11 269,-1-8-1978,1 7 809,0-13-2518,1 0 3058,0-8-360,-3-3 1799,-3-2 0,-5-6 0,-4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4:01.0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746 46 6273,'2'-11'2339,"-1"1"-900,-4 1-629,-3 3 809,-7-1-900,1 5 631,-14 2-901,7 2-89,-9 2-90,6 3-90,-3 2 180,-14 10 269,-9 9 181,-19 16-270,12-4-91,-1 5 541,-1 7-271,-1 11-359,1 1-135,26-22 0,4-1 135,-1 10 0,-9 36-271,22-35 91,-1 39-180,13-37 0,7 37 0,4-38-180,14 31-89,-4-37-271,20 24 0,2-24 360,2-2 90,2-10 90,-10-14 0,2-1 0,2-2 90,2-1-90,0-2 0,21 5 0,26-2 0,4-3 0,-5-6-90,-9-14 180,-33-1-90,29-12-90,-32 3 630,27-15-360,-31 10 180,20-17-180,-27 13 90,6-7-270,-13 9 0,0-1 89,-1-1 1,8-12 0,-9 7 0,18-34 0,-22 30-450,10-34 181,-19 34-181,1-23 180,-7 23-90,-3-24 360,-5 10 0,-1 0-90,-6-7 0,4 23 90,-11-20 0,6 23 0,-14-20 0,10 20 0,-17-19-90,4 9 0,-1 0-90,-6-7 0,15 20 90,-17-14 90,7 10 0,0 1 0,0 3 179,-2 3 1,-7 3-90,0 0 0,0 7 0,-2 7-180,-29 8-90,12-1 0,-13 6 90,43-3-360,3 2-89,15-2-451,-2 5-629,5-1-4138,-4 15-809,-4 29 5486,2-8 990,-3 21 0,5-25 0,0 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4:04.25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124 21 6273,'-9'-4'2069,"0"0"-1439,0 0 179,0 1-89,0 0 90,1 1-3393,3 2 3393,2-1-181,1 1 1,2 0 359,6 0-539,4 1 809,46 0-1079,-13 1 135,8 0 0,2 1-45,9 2 1516,-7 1 0,0 1-1786,10 5-45,-10 0 0,-2 2-225,7 6 90,33 18 180,-47-13 270,18 20-90,-37-17 179,-4 20-179,-22-18 180,-22 23-90,-3-20 90,-36 24-270,15-25-180,-12 1 0,-4-1-2536,-4 0 2581,11-7 0,2-2-106,-4-1 691,-36 10-360,39-13-270,-30 6 0,60-19-90,4-1 270,19-4 180,17-3 0,5 0 2574,15-1-2485,2-1-246,56-4-293,-30 2 180,2 2 0,-1 1-90,1 2 225,-13 4 0,0 2 45,6 5-180,31 15-180,-44-6 0,28 32 180,-44-22 90,9 16 180,-30-20 719,-11 20-719,-4-16 360,-17 26-270,2-30 359,-21 18-269,12-18 629,-29 18-539,18-18-90,-40 19-540,26-19-90,6-3 0,-2-2 270,-10 4 135,10-6 0,1 0 135,-6 0 269,-30 9-449,39-15-450,-21 4-180,32-8-2338,-12 0 0,26-4-5667,-6 0 5126,14-3 361,-14-3-1323,7-1 4291,-9-4 0,12 2 0,2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28.4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286 1 15268,'-4'9'1080,"0"2"-900,-1 6-1,0 6-89,-2 4 90,-5 22-90,2-8 180,-8 33-90,7-29 90,-5 29-180,8-32 90,-3 23-90,7-30-90,-4 19 0,4-26 0,-3 17 0,1-21 90,-3 15-90,3-18 0,-3 10 0,4-16-180,0 3 0,4-12-90,0-1 90,1-5 0,2 1 180,2-2-90,7-1 90,-2-2 0,13-2 0,-6 1 90,19-5-90,-11 2-180,25-6 90,-18 5-90,25-6 90,-23 8 1,22-1 178,-23 7 1,19 4 0,-21 3-90,7 3 0,-12-1 90,18 6 180,12 6-180,-7-3 0,8 6 0,-35-13 270,12 10-270,-13-8 180,11 8-91,-14-8 1,7 9-180,-11-9 90,4 9-90,-9-8 90,3 8 0,-5-9-90,3 9 0,-5-8 270,3 14-180,-4-12 0,0 14 0,-3-14 90,-4 12-180,1-11 0,-5 13 0,1-11 0,-5 12 90,3-11 90,-7 12 0,5-12 89,-9 14-89,7-14 0,-10 12-90,8-13 90,-12 11-90,9-12 180,-22 15-180,18-17 0,-13 7 0,16-13 90,-20-1-1,12-5 181,-29-1-180,24-4 270,-27-1-360,21 0 180,-27-1-270,27 1-180,-23-3 90,27 2-180,-20-4 0,24 3-539,-18-5-1,22 4-4317,-21-8 2788,25 6-269,-11-6 539,17 4-888,-3-22 2957,9 12 0,5-22 0,11 17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29.03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 67 6813,'-8'-7'3958,"1"2"-2969,2-1 1,2 3 719,5-5-810,2 3 720,13-8-989,-2 6 0,9-1-91,-3 5-89,3 2 360,18 3-541,-6 0-269,36 6-90,-24-2 1,18 2-91,-17-1 180,0-1 629,43 5-359,-35-4 0,-5-3 0,-1 1-90,-9-3-90,19-1-90,-32-3 0,10-1 0,-23 1-90,1-1 90,-71 4 0,29-7 0,-50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13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8367 12478 385 0 0,'0'0'771'0'0,"-2"0"128"0"0,1 1 1671 0 0,1 2-2184 0 0,2 1-1 0 0,1 3 129 0 0,3 2-128 0 0,3 3-1 0 0,1 2 1 0 0,4 2-129 0 0,1 2 0 0 0,1 1 0 0 0,2 1-129 0 0,2 0 129 0 0,1 2-128 0 0,1-1 128 0 0,1 2-129 0 0,1 0 129 0 0,1 0-128 0 0,1 0 128 0 0,1 0-129 0 0,0-1 129 0 0,0 0-128 0 0,0-1 128 0 0,0 0-129 0 0,0 0 129 0 0,-1 0 0 0 0,0 0-128 0 0,-1 1 128 0 0,0 1 0 0 0,0 1 0 0 0,1 2-129 0 0,0 0 1 0 0,1 2-1 0 0,1 0 1 0 0,0 1-1 0 0,2 1 1 0 0,1 0-129 0 0,1 1 128 0 0,2 1-128 0 0,2 0 0 0 0,1 0 0 0 0,1 2 129 0 0,2-1-1 0 0,0-1-128 0 0,1 0-128 0 0,1-1 128 0 0,1-1 0 0 0,0-2 128 0 0,1 0-128 0 0,0-2 0 0 0,0 0 129 0 0,0-1 128 0 0,0 0 0 0 0,0 0-129 0 0,-1 0 1 0 0,-1 1-1 0 0,0-1 129 0 0,-2 1-128 0 0,-1 1-129 0 0,-2-1 128 0 0,0 1 1 0 0,-1-1-129 0 0,0-1 0 0 0,-1 0-257 0 0,0-3 128 0 0,0-1 1 0 0,0-2-129 0 0,0-2 128 0 0,0-2 1 0 0,1-2-1 0 0,0-1 129 0 0,0-1 0 0 0,0-1 0 0 0,0 1 0 0 0,-1 0 0 0 0,0 0 0 0 0,-1 1 129 0 0,0 0-129 0 0,-1 1 0 0 0,0 0 0 0 0,-2 1 0 0 0,0 0 0 0 0,-1 0 0 0 0,-1-1 0 0 0,0 0 0 0 0,0-1 0 0 0,1-1 0 0 0,-1 0 128 0 0,1-1-128 0 0,1 1 129 0 0,-1-1-1 0 0,1 0 1 0 0,0 0-1 0 0,0-1 129 0 0,0 1-128 0 0,0 0 128 0 0,-1 0 0 0 0,0-1-129 0 0,-1 0 129 0 0,0 0-128 0 0,-2-1 128 0 0,-1 0-129 0 0,-2-1 1 0 0,-1-1-129 0 0,-2 0 128 0 0,-1-1-128 0 0,-2 0 129 0 0,-1 0-129 0 0,0-1 128 0 0,-1 0 1 0 0,0 0-1 0 0,-1-1-128 0 0,0 1 0 0 0,0-1-128 0 0,-1 1-129 0 0,0-1 128 0 0,-1 1 1 0 0,-2 0-1 0 0,0 0 1 0 0,0 0 128 0 0,-2 0 0 0 0,0 0 0 0 0,-2 0 0 0 0,0-1 0 0 0,-2 0 0 0 0,0-1 0 0 0,0-1-129 0 0,-2-1 1 0 0,0 0-386 0 0,0-1-386 0 0,0 0-642 0 0,0-2-1156 0 0,-2-2-772 0 0,0-2 900 0 0,-2-4 771 0 0,-1-5 514 0 0,-2-1 1285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8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27492 14154 87 0 0,'-1'-3'812'0'0,"-1"-2"1758"0"0,0 0 4112 0 0,-1 3-4755 0 0,2 2 1 0 0,-1 6-129 0 0,2 4-386 0 0,0 5-256 0 0,0 5-386 0 0,1 5 0 0 0,-1 3-257 0 0,1 2-129 0 0,1 1-385 0 0,0 0 0 0 0,0-1-128 0 0,2-2-515 0 0,0-3-385 0 0,2-3-514 0 0,1-3-642 0 0,1-2-643 0 0,-1-2-643 0 0,1-2-128 0 0,-3-1 1285 0 0,-1 1 771 0 0,-2 5 386 0 0,-4 4 1156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41.94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384 24 6363,'-4'-6'2699,"0"0"-2070,1 3 91,0-1 90,2 2-1,1 0 91,-2 2-181,-1 1 271,-5 7-721,0 2 1,-9 22-90,3-4 180,-15 36-90,8-16 180,-20 43-360,15-33 44,4-9 1,-1 0-135,-2 8-359,-15 31 269,19-41-90,-8 21 180,15-35 180,-3 11-90,11-24 90,3 4-91,6-14 91,19 3 0,-4-8-90,16 1 0,-7-6 540,37-3-270,-21 1 269,51-2-269,-43 3-90,43 4-270,-35 0 45,-8 1 0,0 0-315,10 2 135,-11-1 0,0 0-135,7 2-90,35 2 181,-42-4 179,29 0 0,-35-3 0,35 0 0,-43-1 0,15-1 0,-32 0 0,0-1 0,-8 1-270,-2 0 0,-8-1-2878,0 1 1619,-3-2-91,0-2-178,-7-3 268,-2-3 451,-4-3 1079,-12-17 0,4 5 0,-10-12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42.37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40 20 6453,'-12'-10'3508,"4"2"-3058,5 7 90,3 1 2068,-1 20-2068,1-3-3392,-2 20 3481,1-7 1,-1 6-90,0 5 629,-2 26-540,3-15 1,0 2-360,-1 34-90,3-20 0,1-2 0,1-1 0,2 20-378,-1-28 109,1-1 89,0 1-270,4 25 90,-2-20 0,0-10 0,-1 0 270,2 7 360,7 37 3025,-6-43-3026,5 28-269,-6-38-90,1 17-270,-5-31-719,-1 6 473,-3-22-2902,0-1 990,0-10-1980,-6-3 3059,-3-10 1259,-22-21 0,1-2 0,-12-14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43.2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514 1 6633,'-11'0'2339,"1"0"-1709,3 0-91,1 2 181,1 2 809,-3 6-809,0 2 629,-12 21-720,4-5 451,-20 38-720,8-17-46,1-1 1,-1 3-135,-10 13-90,13-20 0,0 0-569,-11 18 569,1-2 0,1-4-90,-8 16 0,13-22-90,-10 21-42,56-24 1,8-3 221,-8 2 0,18-6 0,6-10 90,-2-28 0,28-1-180,-10-2-90,23-2 90,12-2 0,-19 1 225,-10 1 0,0 1 135,12 1-91,-13 2 1,-1 0 0,9 2-180,-18 0 0,6 0-810,26-1 1,-2-1 719,6 2 323,-13-3 1,-12 0-414,-42 0-3028,-8 1 3028,0-1-89,-8 1-811,-4-1-1169,1 0 630,-6-3-360,-1 1 0,-7-4-899,-12-6 1888,0 0 900,-10-8 0,6 2 0,0-2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43.6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60 55 6453,'-8'-12'2699,"1"1"-2160,3 1 1,1 3 0,-1 0 989,2 2-809,1 3-1,-1 2-179,-1 4 0,0 4 179,-1 19-539,1 0 180,-1 37-90,1-18-3482,-1 20 3481,2-15-2087,0 33 2357,2 15-1163,1-48 1,-1 0 893,5 48 124,2-20 0,2-1-124,1 9 45,1 0 0,1-3 1461,-1-23-1147,7 35-539,-8-43 0,7 31-90,-9-39 2342,5 23-2432,-7-34 3369,4 15-3279,-5-27-108,1 7-72,-4-19-1619,-1 0 450,0-8-2789,-1-1 1620,-3-2-900,-4-9 2428,-4 0 990,-15-15 0,4 9 0,-10-4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47.2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63 241 6723,'-5'-3'2069,"-1"0"-2059,-3-2 530,1 1 292,-1 0 157,-1-2-437,3 2-192,0-4 0,5 1 0,4-3 494,8-10-494,1 1 360,24-25-451,-13 20 91,24-16-180,-21 27 180,21-3-270,-16 11 270,27 0-90,-19 4-1,29 3-179,-27 0 0,46 4-90,-43-1 0,34 7 90,-46-3-90,5 5 90,-16 0 0,-2 2-3302,3 13 3392,-4 7-90,0 15 0,-8 8-90,-6-11 90,-7 18 0,-3-24 0,-11 36 0,2-29 0,-22 41-90,10-36-90,-9 4 0,-3-1-898,-4 2 898,7-13 0,0-2 0,-6 0-357,-24 17 627,15-17 180,1-1 0,-1-2-91,3-2 1453,7-7 1,3-1-1453,11-10-90,-1 1-90,17-12-180,6-4 1137,7-3-1047,13-2 785,3-3-336,27-4-224,24 4 0,5 1-45,9 0 45,-4 1 0,-2 3 674,0 9-629,-18-2 90,35 10-180,-42-8 0,13 4-90,-24-6 0,17 4-90,-13-3-90,0 0-360,-22-6-270,-18-4-629,-2 0-2879,-2-1 1170,-2 2-3328,-10 2 5396,-4-2 990,-11-3 0,-3-5 0,-2-4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3:48.0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163 516 6183,'-25'-20'1620,"1"0"-1171,1-4 91,2-2-5751,2-1 5661,2-1 1499,5 0-1410,5 2 950,5 1-769,5 2-90,5 1 1708,28-25-1708,-8 15 0,22-17 3301,-14 23-3391,3 3-90,2 2-90,3 3-1,2 4 271,25 3-450,-15 6 180,39 5-360,-40 5-90,30 11 0,-40-2-180,19 16 270,-34-8 270,7 25 0,-24-13 359,-5 36-269,-12-23-360,-16 43-679,-19-31 1,-20 15 0,-11 5-1,3-3 1,12-12 498,1 9 0,-2-2-37,0-6 1,-12 14-1,-4 0 1,7-9-1,17-22-143,0-12-1908,8-5 1908,8-8-90,8-5-1157,8-7 1428,9-5 1245,5-4-1425,21-14 539,-1 1 179,32-18-89,-15 11 450,37-14-360,-24 16 449,46-6-359,-32 13-46,-9 4 1,10 3 135,22 9 0,12 6 0,-10-3-675,-20-4 0,0-1 75,17 6 0,8 2 0,-22-3-30,-28-6 544,-15 0-1624,2 2 2179,-20-1-3257,-2 3 2581,-7 0-3571,-3 3-809,-7 7 3057,-1-11 181,-8-3 809,2-22 0,-1-22 0,1-11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4:05.42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126 109 4802,'-7'-20'3148,"3"3"-2040,6 10 871,21-6-906,-3 4-263,20-6 239,26 7 1,20 3-1,-9 1-1049,23 1 30,-20-1 0,14 1 0,-19 3 60,-10 13-119,-4 4 119,-5 2 0,-7 5 180,5 17-3053,-21-7 2962,1 13 1,-24-12 0,-9 1 0,-8 3-90,-9-1 90,-7 2-180,-26 15-180,5-15 45,1-8 0,-2-2-45,-13 3-45,6-7 1,0-2-1985,-10 2 2164,11-7 0,1 0 2203,-3 0-1978,-31 9 0,52-17 0,-7 3 0,34-12 0,17 0 3202,5-1-3112,38 0-90,-8 0-180,3 0 0,3 1 0,18 2 0,-7 1 0,2 3 90,13 4 90,-14 3 0,-1 2 179,6 8 91,-20-1 0,-2 2 180,-4 9-1,6 29-359,-36-24 630,-21 45-3993,-8-41 3543,-20 23-2359,3-36 2359,-5-1-180,-8-1 269,-37 13-44,11-11 0,-5 0-1074,14-5 1,-2-1 713,-19 7 0,3-3 134,-13 4 1190,0-2-1639,4-3-1170,5-3-3597,-12 0 90,34-11 90,3-3 2518,38-13 900,13-10 2509,8-6-1160,6-10 0,7-5 0,5-1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4:06.3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830 1 6903,'-10'5'4318,"0"2"-3239,0 5-90,-1 6-89,-2 6-91,-3 6 1,-4 7 629,-16 27-899,6-13-181,5-9 1,-6 7-1911,-12 15 1,-7 7 0,8-8 1460,13-18 0,1-2 90,-15 18 0,-4 6 0,26-25-180,30-33 180,6-2-90,9-2 90,9-2 330,34-4 0,26-3 0,-11 1-330,-29 3 0,1 1-60,39-1 0,16-1 0,-22 5 60,-15 12 1696,-17 1 0,-4 3-1606,1 7 450,17 27 674,-47 12 0,-9 5-944,9 3-90,-16-3 0,-8-5 360,-14-29-1,-3-2-89,-5 1 0,-4-3-90,-5 1 89,-5-4-3481,-4-1 3122,-6-2-90,-29 6-96,14-11 51,6-7 0,-1-3-45,-12-2-45,9-5 0,0-2-45,-10-3-180,11-2 1,1-1-361,-7-1-360,13 0 1,1 1-270,-4-2-1979,-27-3 1529,43 3-1889,-17-10 1889,29 4 1799,-12-32 0,25 15 0,-4-23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4:06.68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1 117 7083,'12'-24'4947,"2"1"-3418,2 4-359,3 2-4343,5 2 4163,3 5 859,3 3-1040,6 6-89,7 4 0,9 4-181,11 4 1,-9-2 0,3 0-1,36 7-179,-7-3 0,2 0-870,-33-5 0,0-2 510,40 6 0,0-2-135,-41-5 0,1-1 572,10 1 1,7 0 0,-9-1-1607,27 2 449,-26-3 1,-5 1-1440,-20 0-6296,-7 6 7286,-19 0 179,-9 9 990,-16-1 0,-4 6 0,-3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4:07.6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361 25 6543,'5'-8'2699,"-1"2"-1710,1 1 91,-2 2 89,-1 1 1529,-4 10-989,-32 52 0,-10 14-1709,4-5 45,-9 15 0,0-2-135,12-21-90,4-3 91,-6 13-3124,15-21 3393,1 6 0,17-26 450,28 14-810,1-17-90,46 15 90,-18-28 45,0-6 0,2-3 225,18-3 180,-6-3 0,1-1 0,15-2-378,-27 1 0,-1 1 468,21 0-2348,-3 3 1898,-3 3 180,-5 2 90,-3 2-90,-5 1-90,-4 1 90,-6-1 655,24 3-835,-28-5-180,14 1 2268,-36-6-3977,-5-1 4112,-7-1-5821,-11-4 1530,-6 0-1261,-21-8 2340,5 1 1079,-28-16 0,18 5 0,-13-8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8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27533 15201 899 0 0,'0'0'1413'0'0,"0"1"3085"0"0,-1 2-386 0 0,1 0-2185 0 0,-1 3-385 0 0,1 2-385 0 0,0 2-258 0 0,1 4-128 0 0,-1 2-128 0 0,0 3-258 0 0,0 3 1 0 0,1 2-129 0 0,-1 2 0 0 0,0 3 0 0 0,0 2-129 0 0,1 2 129 0 0,-1 2-128 0 0,1 1-1 0 0,1 0 1 0 0,-1-1-129 0 0,1-3 0 0 0,-1-2-129 0 0,1-5-385 0 0,1-5-642 0 0,-1-5-3470 0 0,0-6 771 0 0,-2-5 0 0 0,-3-5 1413 0 0,-4-5 772 0 0,-6-3 385 0 0,-6-3 1285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4:07.98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79 0 6723,'-13'4'4048,"2"2"-2609,1 2-539,1 3-181,3 4-89,2 3-1,1 5 451,3 23-541,1-5 1,3 19 0,0-10 314,1 7 1,1 3-225,1 20 44,1 4 1,-1 0-136,1 5-510,-2-12 0,0 1-118,0 14-136,0-17 0,-1-2-45,1 6 90,-2-20 0,0-4-3501,0-2 3141,-1 6-90,-2-32-2851,-1-8 1593,-1-7-446,0-6-185,-5-6 180,-5-7-179,-12-26 1708,1-2 810,-5-24 0,11-1 0,-1-6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4:09.6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 38 6273,'-10'-5'2879,"2"0"-990,6-1-990,4 1 91,8-1 1753,43 0 0,11 3-2383,-2 3-225,9-1 0,2 4-45,17 24-180,-21-2 0,22 16-3172,-28-6 3082,-2 4 115,-3 6 1,0 3 244,1 2-90,-6 0 0,-8-1-90,-29-18 90,-12 17-720,-64-9 0,-41 0 1,13-5 674,38-8 0,-1 0-270,-19 2 1,-17 4 0,2-2-1,20-9 405,0-6 2519,-24 6-2519,49-12 239,-5 1-508,30-7-1,3-1-90,11-2 90,1 0 1727,2-3-1637,0 1 343,3-2-343,-1 1 90,1 1 0,0 0 269,8-1 271,34-3-630,-21 2 0,21-1 90,-39 4 0,-1 1-90,-5-1 90,1 1 809,-3 0-989,-4 1 90,3-1 90,-2 1-90,1-1 0,1 1 90,-2-1-90,1 1 0,0 0-90,-1 0 90,0 1 0,0-1-90,1 0-90,1-1-89,0 0 359,0 1-90,0-1 90,0 1-1080,0-1 810,3 1 90,2-1 180,5 2 180,15 4-90,1 1 450,35 7-361,-14-3 1,21 4 270,13 5 0,11 5-271,0 0 1,-35-8 0,-4-1-90,6 2-90,15 5 0,-29-9 90,10 3-180,-16-4 0,16 7 90,-20-4 0,-2 0 90,-8 1 0,-11-7-90,-3 2 449,-3 12-539,-7 2-180,-2 5-359,-15 11 179,2-15-180,-18 22 270,7-19 360,-24 19 270,17-21 360,-29 13-451,23-19 451,-37 7-360,-4-11-450,-3-2-229,21-8 0,1-2 229,-17 0 90,11-1 0,1-1 90,-10 1 180,19-1 0,3 0-180,0 0 540,-17 0-540,42-4-1440,-4-3-269,22-1-5577,4-10 908,13-9 4759,2-4 1529,-1-9 0,-7 18 0,-6-2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31.3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711 345 6363,'9'-10'5757,"-10"-24"-5307,-3 14-90,-10-20-91,2 17 1,-3-2 0,-1-1 90,-15-13-180,5 10-3302,-26-16 3392,3 21-181,-2 3 1,0 13 0,0 24 0,0 5-2358,5-2 2313,-4 5 0,5 1-259,23-5 304,-6 12 2073,9-6-2073,-4 10 0,10-8 0,1 4 89,-1 19 3145,4-9-3234,0 17 568,4 6-568,3-14 359,4 41-269,1-37 180,6 41-180,-1-38 0,0-8 0,0 0 0,2 11-45,-1-8 0,1 1-45,2 11-46,-2-9 1,1 1-45,1 12 90,-2-10 0,0 1 90,1 10 135,0 1 0,-1-1-135,0 1-199,-3-16 0,1-3 199,0 0 359,5 41-449,-4-34 0,4 30 0,-7-45 180,1 16-90,-2-14 398,1 44-488,-3-45 90,0 35-180,-2-48 89,0 10-178,-1-24-181,0-1-180,0-13-1079,-1-3 359,-1-4-1888,-5-11 1169,-1-2-2068,-11-28 2427,5 9 1530,-6-9 0,0-4 0,-4-5 0,-14-31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31.7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0 112 6273,'5'-17'2519,"3"0"-2737,2 3 848,6 0 364,4 0-185,3 2 1,5 2 229,3 3-49,4 2 719,25 3-1079,-10 3 719,45 7-720,-34 1-44,-7 0 0,2 1-2915,11 4 2870,22 4-90,-28-4 539,17 1 1,2-1-720,0-2-1315,-1 0 1,-6-2 864,-25-9 90,-4-1-1697,-4 0 1608,-7-1 1246,1 0-1247,-13 1 180,-2 0 0,-13 0-3058,-4 0-3489,-1 0 4568,-1-2 630,0 2 1019,0-2 0,0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32.3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127 1 7083,'-10'2'4138,"1"2"-3059,1 1 0,0 1-4341,1 3 4162,1 0 589,2 1-680,1 5-629,2-4 0,1 2-90,5-4-90,-2-4 3392,3-1-3302,-1-5 180,2-1 0,-3 0 270,-3-6-271,-3 3 361,-9-7-270,1 5 269,-9-3 91,-1 9-630,4 2-90,0 7-90,11 1-180,3 25 180,2-15 0,4 16 0,2-24 0,1-3 0,2-3-8455,7-17 6117,-9 11-990,5-14 2570,-12 22 0,4 3 0,2 7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32.97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47 56 6903,'-6'-3'5217,"-4"-1"-4227,5 1-1,-2 0-180,6 3-89,-2 0-270,2 0-90,-2 1-1,2 6 1,2 4-180,1 2-90,3 6-90,1-8-90,6 5 90,-3-9 0,8-1 0,-6-6 180,5-6-90,-7 0 270,2-9-90,-7 4 89,-2-9 181,-9 3-270,-2 1 90,-2 2 269,-4 6 91,0 6-360,-4 6-270,5 4 0,2 6-360,5 6-3302,3-4 3392,2 4-540,9-2 630,-2-10-89,10-1 179,-6-10 90,8-7-1,-8-1 1,2-4 180,-6 1 270,-3-12 629,-8 3-11000,-11 37 4821,10-19 3306,8 28 1704,15-37 0,10-11 0,-6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34.6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64 32 6453,'-4'-6'1799,"1"0"-1259,0 1 0,1 2-1,0-2 1,0 3 90,1 0-91,-1 0 541,2 2-630,-2-1-1,-1 2-179,1 0 270,-4 12-450,3-1 180,-1 21-91,3-8 1,2 12 0,1-7 540,3 37-630,-3-23 180,2 49-180,-5-45 90,-2 42-91,0-34 91,0 8 0,0 0-90,1 4-45,0-14 0,1-2 45,3 1 270,2 39 44,-2-22 1,1 17 0,0 3 0,-1-12-405,1 1 0,0 0-296,-1-1 1,1 12 0,-1-6 0,0-21 475,-2-13-90,1-3 90,0 13-448,0-18 628,-1 19-270,1-30 270,-1 12-270,1-21 270,-3 17 860,0-21-1220,-2 16 318,1-20-1038,-1 8-3661,2-12 3032,-1 0-270,2-7-450,1-2-360,-1-2-179,-1-1 2040,-9-56 1,4 21 0,-7-46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35.68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76 6813,'-9'-2'2069,"2"-2"-1619,2 2-91,3-2 91,4-1 360,5-5-3753,2 2 3303,7-3 450,12 1-181,13 1-269,3 0 45,41 8 0,7 3-405,-10 1-33,-16 1 1,12 1-1,-13 0 123,6 7 1559,-13-2 1,-2 2-1650,5 4-1279,13 5 1279,-30-4-2875,-4 0 2785,-4 3 253,-4 0-253,-3 2-1887,-4 2 1977,-3 2 498,-4 2-408,-3 2 0,-1 13 0,-4 4 0,-4 0 90,-17 25 2178,-1-32-2268,-23 39 90,-20-24 0,-25 8 0,-4 0 0,14-9-135,14-6 0,-1 0-23,-14 7 1,-16 11-1,3-6 1,22-19 67,13-20-1307,4-1 1307,5-2-90,4-1-180,-1 3-1655,14-5 1655,-4 3 90,19-10 90,2 0 874,5-3-515,9 7 2180,0-2-2000,14 9 540,22 4 1,5 0-900,2 3 1516,4-1 0,-2-1-1606,-15-7-90,2 1 90,0-1 0,0 1 0,18 8-90,-13-5 90,0 3 0,-1 1-3482,2 2 3392,22 16-14,-34-18-76,32 21 0,-23-16 0,37 26 90,-43-31-90,24 15 180,-28-18 0,19 10 0,-24-15-90,14 7 90,-21-12-90,11 6 0,-17-9-90,6 6 3071,-12-8-6669,2 2 1145,-7-7-426,-1-4 1170,-3-3 1799,-15-48 0,4 15 0,-12-39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36.51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109 412 6813,'-25'-1'2159,"2"-3"-1709,4-3-91,3-5 91,4-4 0,3-5 90,5-3-91,3-4 91,5-1 629,8-14-539,-1 11 539,13-15-629,-6 23 180,16-11-451,-9 19 361,35-12-540,-25 16 90,22-5-180,-24 9-90,31 1 0,-24 6 0,32 9 90,-44 4 450,11 18-180,-22-6 359,2 26-359,-14-16 360,-8 30-540,-4-23 90,-16 33-570,-24-6 0,-20 12 0,10-11 390,26-23 0,-1-1-249,-25 24 1,-10 9 0,22-28 158,32-38 0,4-2 90,5-3 90,3-2 90,12 0-90,2-2 360,23-1 385,-8-2-385,30-3-270,-19 1 539,33 0-359,-27 2 0,32 3-225,-15 6 0,0 1 224,6-1-179,-10 1 0,-11-1 180,-32-5 0,-4-2-90,-2 0-270,-3-1-360,-4 0-1169,0-1-990,-1 0-7312,0 0 8059,-7 2 782,-6 3 990,-9 4 0,-3 3 0,-1 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38.57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 9 6183,'-7'1'1620,"1"-1"-1261,1 1 1,3-1 989,1 0-989,6 1 0,2 0 0,7 0 89,3 2 361,18 0-450,-5 1 0,16 1-1,-7-1 451,54 6-720,-28-4-376,5 0 1,1-1 285,5-1 45,-8-2 0,1-1-190,13 0 414,-13-1 1,1 0 0,9 2-90,-13 0 0,-2 0 0,10 3-45,-14 1 0,-1 0 45,10 3-1,-11-1 1,0 0 0,11 1-180,-8-2 0,0-1 0,12 0-45,-9-4 0,-1 0-45,11-2 270,0-1 0,-1 0-90,0 0-90,-18 0 0,-2 0 180,-1 1 270,39-1-360,-33 1 179,-5-1 1,-1 0-3065,-5 0 3065,12-1 247,-21 1-428,-2-1 1,-2 1 143,-4 0-143,-3 0-90,5 0 0,-11 1 3392,7-2-3392,-16 0-360,1 1-180,-9-1-1888,0-2 539,-4-1-2159,-3-11 2339,-3 2 1709,-11-23 0,7 19 0,-7-10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9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22070 15019 256 0 0,'0'0'900'0'0,"-1"1"8866"0"0,1 2-8353 0 0,0 4 129 0 0,1 5 0 0 0,1 5-128 0 0,1 5-1 0 0,1 5-128 0 0,0 5-128 0 0,1 3-129 0 0,-1 3-257 0 0,0 1-386 0 0,1 6 1 0 0,-2 1-129 0 0,0-4-257 0 0,-1-4-129 0 0,0-7-128 0 0,0-5-514 0 0,-1-6-642 0 0,1-7-1029 0 0,-3-7-13106 0 0,-3-7 14006 0 0,-3-6 385 0 0,-12-8 901 0 0,5 1 256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39.2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220 0 6633,'-14'2'3238,"2"0"-2608,2 0 90,5-1 359,5 5 0,13 6 1,13 13-631,3 0-179,7 6 0,-6-6 360,27 27-630,-19-19 90,31 29-90,-39-34 0,17 16-90,-24-22 90,9 10 90,-17-18-90,3 7-3302,-11-12 3392,-1 1 0,-4-6 90,-2 8-91,0-4 1,-4 9-90,1-7 90,-6 7 0,2-5 270,-19 23 3212,9-12-3032,-25 30-270,16-21 269,-23 30-179,18-22 540,-23 31 629,0-1 0,0 0-1619,3-3 0,0-1 0,9-13-360,35-44-179,0-1-1890,-4 3 360,4-3-539,-3 2-181,2-3-988,-4 0 2787,1-4 271,-8-3 809,3-6 0,1-6 0,2-4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40.5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50 1 6273,'-9'6'2429,"0"0"-1889,1 0-1,2 0-89,2 1 0,0 3 0,1 2 449,0 14-539,1-1 539,0 30-539,4-15 540,3 40-451,-2-26-179,1-4 0,0 1 0,1 14-45,-2-7 0,0 1 45,0 13-46,-1-10 1,-1 0-3347,0 13 3392,1-13 0,-1 1-90,1 9 17,2 0 1,1 0 71,1 1-89,0-6 0,1-1 0,-1-7 180,5 35-180,-5-45 0,3 25-90,-5-36 3321,2 18-3411,-3-28 575,0 17-665,-2-22 180,0 17-180,-2-17 0,-1 17 90,0-17-180,-4 16 91,3-17-1351,-1 14 541,2-22-91,0 2-4946,2-15 4407,-1-16 89,1 2 361,-2-17 360,0 4 719,-1-3 0,0-1 0,-2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41.83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36 54 6813,'-13'-4'2429,"3"1"-1260,3 1-629,3 1-1,3 1 1,3-1-90,4-1 90,6-2-91,6-1 541,24-4-4112,-5 2 3481,20-2-179,-10 4-180,5 3 0,6 3-90,-5 1 0,2 1 45,11 1 0,0 0 0,-12 3 0,-5 0-273,22 6 228,-3 2 1677,-12-1 1,1 1-1588,29 11 0,-35-11 0,-1 1 0,18 12 90,-37-13 225,-3 53 0,-10 10-315,-10-22 45,0 23 0,-8-4 45,-19-36-90,-16 21 0,5-13 45,0-7 0,-2 0-45,-10 7 90,-16 13 0,-9-4 179,-10-3-179,-2-2 45,28-23 0,1-4 45,-11 2-45,9-7 0,1-2-135,-7 1 0,-13 3-270,13-6 90,6-1-90,-5 2 270,-17 1 0,40-9 473,-17 3-473,42-9 63,-3 3-63,7-3-90,0 2 90,5-4 0,-1 1 0,3 2 0,1-1 90,3 4 90,7-1-1,-1 0 811,41 24-810,-24-12-3482,29 19 3572,-28-15-91,3 2 1,43 23-180,-23-17-135,-1-1 1,3 1-226,21 8 450,-1 0 90,-9-1 89,-24-10 91,0 0 630,32 24-541,-9-7-359,13 8-90,-4-4-449,-13-11 269,-2 0 180,-5-4 3302,-19-11-3302,-1-1 450,56 18-450,-15-17-180,-19-4 0,-3-1 0,9-6 0,-19-3-180,-6 2 270,0 0 90,-3 1 0,-3 1 0,-17-5-90,1 1 0,-9-4-449,-2-1-1,-3-1-989,-1-1-1889,-2-2 1259,-3 1 270,-1 0-1074,-31-3 2963,13 2 0,-25-7 0,18 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44.2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47 70 6813,'-16'3'2339,"3"0"-1800,3 0-89,5-2 90,2 0 539,3-1-539,2-2-90,3 0 89,4-2 91,5-1 90,5 0-1,4 1-269,3 1 719,36 4-899,0 3-180,14 2 540,5 4-450,-32-4 359,30 4-89,-19-4-360,-3-1-90,-9-3 90,-21-2 0,10-2-90,-18 1 0,6-2 90,-21 2-1259,-1 0-91,-3-1-2518,-1-6 1530,-1 0-1260,-3-9 1799,-3-4 1709,2 4 0,-2 0 0,1 9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44.8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53 0 6363,'-11'4'2969,"5"-3"-8180,0 1 5571,6-2 724,0 0-724,-1 3 978,1 1-978,-1 4-1,1 3 91,-1 3 2888,-1 4-2528,-2 15-541,0-5 1611,-3 28-1611,3-17 541,0 56-540,2-39-90,2 33 0,2-37 179,6 41-359,-2-32 0,0-5 0,1-2 0,0-5 270,5 32 0,-6-36 360,4 30-270,-5-32 449,3 26-629,-4-31 0,4 23-180,-3-30-90,3 15 90,-3-23-90,3 11 0,-4-20-90,0 2-180,-3-14-899,-1-1 1259,-33-28 0,21 17 0,-25-22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45.2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 64 6813,'-15'5'3688,"3"-1"90,50-18-3149,-14 7-179,41-12-90,-28 11-90,2 0-90,1 2 0,0 1 269,18 1-179,-13 2 90,30 5-180,-32 2 180,25 9-180,-30-3 179,21 6-269,-28-7 180,17 3-3572,-22-7 3392,4 1 90,-12-3-2448,-2 1 2358,-3-1 0,-1 0 0,-3 1-90,-1-2 0,-1 1 2178,-3-2-2538,0 0 3033,-2-2-5912,-3 1 361,-2-2-1440,-6-1 3239,-4-3 1079,-14-4 0,5 1 0,-7-3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46.23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11311,'8'-1'2518,"3"2"-1708,5 0-181,5 2-4430,5-1 4160,6 1 1041,6 0-951,4 1 181,27 0-270,-14-1-1,39-2-359,-42-1 0,26-3 0,-41 0 90,11 0-180,-29 2-1529,0 0 3662,-15 0-5731,-3 0 1619,-6 1-629,-11 2 1799,-2 1 899,-9 3 0,4 4 0,0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46.60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 7 6633,'-6'-3'2969,"3"1"-2520,0 1 1260,3 1-5241,3 4 4252,-1 1 859,2 7-769,1 0-91,-1 5 540,1 15-809,-2-2 450,2 33-630,-3-17-1,3 41-179,0-32-90,1 18 0,0-24-506,1-1 596,1-3 90,0-2 720,7 23-631,-6-26 271,7 24-450,-10-41-90,2 4-270,-4-16-809,1-3 3141,-2-7-5031,0-6 1927,-1-2-4265,-12-20 4228,-1 11 1079,-19-14 0,9 19 0,-8-1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46.8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26 6903,'12'-3'4857,"-1"-1"-3238,8-4-629,-2 3 89,8-1-89,-3 6 89,4 3 540,22 9 0,3 2-1259,2-1-135,10 3 0,-2 0 224,-18-7 181,22 3-630,-32-6 0,12 2-540,-22-4-1618,-3 1 359,-10-4-720,-7-1-3148,-3-5 2699,1-6 2069,-3-7 51,0-1 0,0 3 0,-1 3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47.49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 0 9152,'-4'5'3328,"2"1"-2698,1 2 179,1 3-4251,0 6 4162,2 6 949,-1 6-1040,1 8 721,0 29-721,-1-12 181,2 43-630,-1-41-90,4 30-180,-2-43-90,3 14 90,-3-34-270,4-4 90,-2-19 90,3-10-90,-2-9-449,8-47 539,-4 20 45,2-3 0,0 0 45,2 0 0,16-27 90,-10 37 180,14-15 0,-14 30 90,5-2 90,-9 15-1,-1 4 541,6 5-270,8 17-1,11 40-269,-11-10 270,0 26-1,-22-31 541,2 18 2851,-4-13-3571,0 11-270,-2-4-630,-2-22-539,0 7-450,-2-29-3419,-1-3 1710,-2-6-1889,0-4 3688,0-4-343,4-20 1692,3 5 0,3-16 0,1 10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29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21137 15097 513 0 0,'0'1'9124'0'0,"-1"2"-7325"0"0,-1 3 385 0 0,0 4 258 0 0,0 6-258 0 0,-2 5-256 0 0,0 5-258 0 0,-1 5-256 0 0,0 4-386 0 0,1 2-643 0 0,0 0-128 0 0,1-1-128 0 0,2-2-258 0 0,1-3 129 0 0,3-4-257 0 0,0-3 129 0 0,2-5-258 0 0,1-3-770 0 0,1-4-900 0 0,1-2-900 0 0,1-2-1413 0 0,-1-2-899 0 0,-1-4-2985 0 0,0-3 8253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48.11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 56 6543,'-6'1'3688,"2"0"-8179,0 0 5481,2-1 1318,1 1-1409,4-1 770,4 0-949,6 1 0,6 1 449,23 1-719,-5 1 89,38 0-269,-26-1-90,5-1 0,1-1 3212,0 0-3302,41-2-90,-60 0 0,9-2-90,-26 2 90,-1-1 0,-11 1-540,-4 1 1,-2-1-1890,-6-1 630,0-1-2159,-11-4 2249,2 0 1709,-21-13 0,14 8 0,-12-7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48.49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 1 7263,'-9'12'6926,"2"3"-12047,5 5 5571,1 5 1060,0 6-1060,0 4 817,0 6-548,0 27-449,0-12 0,1-4 0,1 0-90,1 12 179,1-9 1,1-1 90,3 8 270,8 33-2529,-6-45 2168,3 8-179,-4-24-90,-1-6 0,-2-4 202,0-4-292,-2-5-90,-1-4 0,0-4 2088,-2-3-4337,1-3 630,-1-7 694,-2-8-1324,0-3-539,-3-15 1978,2 7 900,0-8 0,2 7 0,1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50.66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37 213 6903,'-4'3'2609,"1"-1"-2160,2 0 1,4 0-90,3 1 90,4 2-1,3 0 1,3 2 0,3 1 269,13 8-359,-6-4 180,23 9-360,-19-10 90,21 1-270,-21-8 90,17-5-90,-23-5 0,9-10 90,-17 2-1,2-15 1,-12 10 180,-8-28-180,-5 21 90,-16-25-90,4 28 90,-19-12-90,12 19 0,-19-5 0,18 13-90,-18-1 0,19 6 90,-16 1-3302,18 4 3571,-14 5-89,17 2 360,-11 15-360,17-4 269,-5 27-269,14-13 90,5 33-180,7-26-180,15 30-90,-3-32 270,36 34 0,-22-39 270,36 20 3211,-33-37-3391,25 2-270,-27-15-629,20-5-271,-25-4-1618,14-8-2583,-21 4 3212,4-4 90,-11 4 0,-1-1-630,2-7 1620,-3 4 809,0-5 0,-2 3 0,-2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51.21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12570,'-1'11'2428,"1"5"-1618,1 6-180,1 8-4162,-2 7 4071,1 5 771,-2 6-1041,1 0 1,-1 1-90,0-4-90,3-2-270,2 6 180,0-15-90,3 12 90,-4-27 0,0 3-90,-3-15-179,1-2 3391,-2-17-3482,1-1 90,0-13-3302,2-2 3392,3-3 0,2-4 90,4-1 0,10-15 90,-1 12 90,21-21 90,-15 29 270,16-10-90,-20 26 449,7 7-179,-16 14 719,5 21-629,-8-2 449,5 32 2673,-6-18-3572,6 34-180,-5-29 180,7 49-180,-10-47 89,5 36-179,-8-49-90,2 11 1,-4-24-91,1 1-180,-3-15-1709,1-1 180,-3-6-4048,-3-9 2699,-1-1 270,-8-25-1323,5 7 4291,-1-13 0,5 9 0,2-1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52.76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344 47 7443,'2'-10'3418,"-1"1"-2968,-7 5-91,-2 0-89,-3 0 0,-12-2-180,4 2-90,-33-2 0,-1 10 180,-9 4-90,15 4-3212,13 10 3212,19-6 0,0 15 0,13-12-90,14 15 0,3-15 0,12 6 89,-2-9 3303,3-2-3302,3-2 90,33 5 0,-5-1-90,13 1-90,-19-1 270,-8 4 0,-8 3 0,-3 0 359,-15 5-359,-15-12 450,-9 10-540,-5-11 269,-18 11-269,5-13 0,-25 8-180,16-13 0,-27 0-90,23-8 0,-25-7-180,15-4 1,1-1-901,0-4 181,23 7-1350,-6-5 1080,18 6-1440,2-7 2699,28-5 0,-2 3 0,18-6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52.96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 1 6903,'1'65'8995,"1"-2"-8725,-3 1-180,3 4-180,1-31-540,5 14 0,-3-30-179,2 1-180,-1-16-181,-1-6-1618,0-11 1439,-3 3 359,-4-18 990,-11-9 0,-1 0 0,-6-10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53.1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 2 7263,'-6'-2'5757,"2"3"-3509,10 5-1528,3 0-270,8 5-360,1-3-540,4 0-720,4 0 1170,35 1 0,6 0 0,-6 0 0,7 0 0,1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53.4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 2 6633,'-5'-1'3508,"2"1"-1889,7 4-899,3-1 809,17 4-809,-2-5 1079,38 2 0,5-1-1799,-15 0-135,19 0 0,-5 1-675,-38-3-3301,2 1 3031,-19-3-3507,-9 1 2788,-1-1-540,-5-2 2339,-10-6 0,0 0 0,-5-5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53.87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83 0 6363,'-8'2'3149,"-1"1"-2070,2 0-449,0 1-91,3 2 1,1 0 989,-1 18-180,-2 23 1,-5 37-541,1 10-359,1-6 449,4 4-539,5-38 450,6 36-630,1-40 89,8 29-179,-2-36-270,19 34-269,-3-35 269,7 7-360,3-26 270,-14-17 0,7-4-269,-10-8-451,0-2-359,-3-4-540,-1-1-2698,2-13 2068,-1-6 1800,-2 0 719,-4-1 0,-3 11 0,-2 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5:54.65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654 34 6903,'-7'12'4228,"-2"2"-3239,1 2-89,-2 4-91,-2 3 1,2 4-1,1 3-269,3 4 179,5 20-539,4-12-180,13 26-90,-1-33 0,22 11 90,-11-29-89,13-3 89,-8-15-180,22-24 0,2-7-3392,-6 0 3347,9-11 0,-4-2-418,-29 9 103,9-25 361,-17 25-271,6-31 360,-16 36 0,2-16 3343,-9 34-3164,-2-1 604,0 12-423,-3 6-180,1 4 90,-1 18-1,4-4 91,4 24-180,2-15 90,7 29-90,-3-21 90,7 35 90,-8-26 180,5 37-91,-7-32 91,1 0 0,-3 11 419,-12 17 1,-6 11-1,2-9-734,7-15 0,-2 0-264,-7 13 1,-3 7-1,-1-25 489,-6-36-3055,-3 0 3504,-22 9-1037,6-8 1128,-43 17-540,28-19 179,4-5 1,-2 1-90,-16 3-46,10-3 1,-2-1-405,-11 4-270,15-4 0,2 0-662,-2 1-1587,-19 9 2519,4-57 0,31 13 0,-12-40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2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29743 16167 87 0 0,'-2'0'812'0'0,"-2"0"87"0"0,-2 0 386 0 0,0 1 129 0 0,-1-1-515 0 0,1 1-256 0 0,1-1-1 0 0,0 1 1 0 0,0-1-1 0 0,0 1 129 0 0,0 0-128 0 0,0 2-129 0 0,-1 2 0 0 0,-1 2 0 0 0,0 2-129 0 0,-1 3 1 0 0,-1 3-1 0 0,0 3 1 0 0,0 2-129 0 0,1 3 128 0 0,1 1-128 0 0,1 2 0 0 0,1 1 0 0 0,2 1 0 0 0,2-1 0 0 0,2 0-128 0 0,2-1-1 0 0,2 0 1 0 0,1-2-1 0 0,3 0 129 0 0,1-2-128 0 0,1-1-129 0 0,3-2 128 0 0,0-2 1 0 0,2-2-129 0 0,1-2-129 0 0,2-3 129 0 0,0-4 0 0 0,1-2 0 0 0,1-4-128 0 0,1-4 128 0 0,0-5 0 0 0,1-3 128 0 0,-1-5 129 0 0,-1-3-128 0 0,-2-4-1 0 0,-2-3 129 0 0,-3-2 0 0 0,-3-1 0 0 0,-4-2 0 0 0,-3 0-128 0 0,-4-1-1 0 0,-4-1 129 0 0,-3 1-128 0 0,-5 1 128 0 0,-4 1-129 0 0,-3 3 129 0 0,-3 3 0 0 0,-2 4 0 0 0,-1 4-128 0 0,0 5-129 0 0,1 4 128 0 0,2 4 1 0 0,2 3-386 0 0,3 3 0 0 0,3 2-771 0 0,3 0-771 0 0,4 0-643 0 0,2-1-3726 0 0,2-2 1414 0 0,4-7 3340 0 0,3-5 418 0 0,4-8 996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0.76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288 5 8522,'-1'-3'1259,"-3"1"-899,1 3 0,-3 0 0,0 1 539,-10 8-629,4-2 180,-15 15-180,10-5 269,-14 19-269,10-10 360,-14 27-360,15-19 179,-11 29-269,14-27 90,-4 28-180,12-28 90,0 25 0,8-26 360,9 41-360,0-34 89,14 43-89,-7-42 0,16 32 0,-10-32 360,18 25-270,-13-32 539,21 21-269,-19-26 0,8 9-91,-12-14-179,-2-1-90,-1-3-90,-2-1-180,-1-4-360,2 1 180,-6-7 91,2 2-91,-10-10-1259,0 0 179,-4-4-2877,3-5 1888,-1-2-1709,9-36 3200,-7 10 0,6-28 0,-8 19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1.41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61 527 6453,'-13'4'2879,"0"-1"-2430,4-3 1,0-3 0,1-4 0,2-2-1,4-4 181,6-12-360,5 2 90,18-28-180,-3 14 89,28-33-179,-17 27 0,25-31-90,-26 34 0,14-19 0,-26 32 90,4-5 0,-18 21 270,-2 2-270,-5 8 0,0 3-90,-1 0 0,1 9 90,-1 1 0,0 6-90,1 0 180,-1 2-3482,1 4 3482,0 2 89,-1 2-1724,1 3 1904,0 19-179,1-12 0,1 31-407,0-28 317,6 29-90,-1-29 0,8 29 90,-3-29 90,13 28-1,-8-31 361,16 25-765,35-1 0,6-2-45,-18-5 1325,17 3 0,-10-13-1595,-52-40 1350,1-1-1979,-6-1-1174,2-2 634,-7-3-1259,-6-8 1978,-3-4 274,-6-8 626,1-2 0,0-3 0,1-2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1.7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439 0 6425,'-9'6'3148,"0"0"-2505,0 3-103,0 0 484,-3 10-484,2-2-73,-3 8-17,2-3 52,0 3 398,-11 22-361,4-6 1,-9 18 90,6-10-1,-1 4 135,1 2 1,-2 4-2056,4-7 0,0 0 1426,-4 10 0,-1 0-1135,4-5 1,1-6 1089,-1 4-723,-5 20 273,14-43-2428,1 4 1258,9-26 1910,2-3-5777,17-17 6720,3-9-1323,6-4 0,-2-3 0,-9 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2.0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125 1 6993,'-2'7'5667,"-3"5"-4768,3-2 1170,-5 13-1169,4-5 719,-6 23-990,2-11-3031,-9 33 2582,4-22-450,-13 47-4228,10-28 2070,0 2 89,9-27-809,5-29 3148,15-18 0,-3-2 0,11-14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3.65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47 427 6633,'-13'9'2789,"1"-1"-2250,2-2 271,2-7-450,4-3 89,8-17-269,6-2 180,22-30-270,-4 13-90,13-16 0,-8 17 90,0 0-180,23-19 90,-24 24 0,19-17 90,-36 36 0,0 0 989,-24 55-899,6-22 0,-13 39-3302,10-31 3392,1 2 0,0 4-2089,-1 20 1999,2-10 90,2 48-180,4-43 180,6 41-91,0-50 91,10 25-180,-5-31 0,15 15-1427,-9-24 1517,17 7 702,15-30 1,3-9-883,0 1-45,1-6 0,-3-9 1988,-13-31-2123,-11 10-270,14-34 180,-21 31-89,6-28 179,-16 35-180,2-20 180,-9 31 0,-1-9 180,-2 22-90,-1 0 3309,0 11-3399,0 3 341,0 2-251,4 2 0,0 0 90,6 5-3392,-2-1 3392,2 1 0,-3-2-90,5 2 90,-6-3 90,5 3-90,-8-6 0,4 4 3392,-4-2-3392,4 2 0,-4-3-90,3 2 90,-4-3 0,1-1 0,-1 0 270,-2 0-270,2 0 540,-2 0-540,2 1 89,0 0 1,0 3 0,0 3 90,2 13-90,-1 0 90,3 23-90,-3-12-3482,0 12 3392,-1-12 0,-1 3 90,3 33-90,-1-20 0,1 50 90,-3-44 90,0 47-2359,-1-38 2314,-1-10 0,0 0-1562,1 6 1697,-1 30-180,1-44 0,-1 18-148,0-33 328,-3 12 1263,0-21-1083,-10 12 1889,3-18-1889,-17 6-181,7-13 451,-28 1-270,12-4 90,-38 3-361,24-3-179,-18 3 2869,-3 1-3499,-18 3-697,30-7 1,2 0-563,-20 1-2339,11-12-963,57 1 3032,12-19 2159,8 8 0,11-13 0,2 7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4.23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17 6453,'20'-9'4588,"0"2"-3779,-3 6 1,3 2 629,15 6 90,22 17-1169,-9-3 90,23 25-270,-36-17-1,23 26 1,-24-20 270,20 28-3572,-25-27 3752,13 27-1062,-22-27 1152,3 26-756,-16-25 665,-2 27-359,-8-26 180,-6 26-270,0-26 0,-10 26-180,6-26 90,-25 45-90,15-39 180,-27 42-1,23-45 181,-21 28-270,20-30-270,-17 22 0,20-29-269,-12 13 179,19-23-270,-8 6 540,-20-19 0,18-3 0,-21-10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5.40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 9 7083,'-5'-5'2339,"1"2"-1890,2 3 1,1 1 360,-2 7-361,2 1-89,0 10 450,2 19 89,0 18-404,-1-4 0,0 2-3618,0 25 3348,1-17 0,0-2-2313,1 2 2313,3-8 0,1 1-790,2 10 700,1-10 0,1-1-45,1 9 180,1-2 0,0 1-90,-2-2 0,-1-7 0,-1-1-1,-3-10 91,3 21-180,-4-32 180,2 14 1674,-3-24-1854,0 9 2908,-1-16-3178,-2 2 1463,0-10-1283,-1-50 0,3 20 0,0-39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5.9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96 0 6543,'-12'9'2969,"0"0"-2430,0 0-89,1 1 989,-8 15-1079,8-7 360,-6 24 269,16 22 0,4 5-809,-2-2-90,3 4 0,3-2 90,7-19-90,-1-14-90,4 8 0,-2-18 0,1-4-3302,24 6 3482,1-14 180,40-9-270,-30-13-90,21-24 0,-42 8 90,14-26-90,-24 16 269,5-53-179,-19 39 90,-7-48-2268,-7 51 2358,-17-26-847,5 35 577,-23-15-89,13 28-1,-26-3-1326,20 19 1775,-25 6 889,26 7-889,-20 10 1,14 6-1350,7-4-396,6 4 1386,49 12 0,-3-16 0,27 16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6.66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353 19 7263,'-6'-2'2339,"-4"1"-1980,3-2 91,-3 1-90,2 0 0,-1 0 269,-7-1-359,4 1 630,-21 1-361,5 6-269,-7 2-90,7 6 180,-2 10 90,-7 18-271,7-5 1,1 12-90,18-19 0,3 2 0,3 1-90,4 1 90,4-1 90,12 27 359,41 17 1,10 1-4677,-8-5 3102,8 1 1,-7-20-855,-41-56 630,-5-4 269,-2-2 990,6-4 0,2-1 0,1-2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7.4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372 75 6453,'-8'3'1889,"1"-3"-1529,0-2 90,-1-3 359,-7-6-449,2 2 270,-15-8-360,8 7 629,-27-5-629,22 10 90,-16 2 0,21 6 359,-15 12-629,13-3 0,-13 14 0,22-10-90,-4 13 90,11-9 0,1 20-3392,6-13 3392,7 25-627,0-18 537,9 28 90,-5-25-180,12 23 90,-8-29 0,14 12 0,-10-24 90,16 2 0,-14-14-180,22-5 90,-23-5 3215,16-12-3215,-24 1 804,7-17-1119,-11-39 0,-5-4 405,5 22 0,-2-80 90,-7 132 180,-1 5 269,17 39-449,-6-16-90,15 29 180,-9-29-90,11 9-90,-5-9 0,7 6 90,-9-14-630,14 8 450,17-41 0,-17 11 0,5-40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2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29792 15155 385 0 0,'-2'0'899'0'0,"-3"-1"258"0"0,-1 1 385 0 0,-3-1-257 0 0,0 1-514 0 0,-1 0 0 0 0,0 0 0 0 0,-1 2-129 0 0,0 0 129 0 0,-1 1 0 0 0,1 2-128 0 0,-2 2 128 0 0,1 2-257 0 0,-1 3 257 0 0,0 3-257 0 0,0 2 128 0 0,0 4-256 0 0,0 2 128 0 0,1 3-129 0 0,1 3 1 0 0,2 1-1 0 0,2 1-256 0 0,2 0 128 0 0,2 0-129 0 0,3-2 129 0 0,2 0-257 0 0,3-3 129 0 0,2-1-129 0 0,2-2 128 0 0,1-2-128 0 0,3-2 0 0 0,1-2 0 0 0,2-1 129 0 0,1-3-129 0 0,2-1 0 0 0,0-3 0 0 0,1-3-129 0 0,1-2 129 0 0,0-3 0 0 0,-1-4 0 0 0,1-2 0 0 0,-1-3-128 0 0,-1-3 256 0 0,-1-3-128 0 0,-1-2 129 0 0,-2-2 128 0 0,-1-1 0 0 0,-2-2 0 0 0,-1-1 128 0 0,-3 0-128 0 0,-3-2 0 0 0,-1 1 129 0 0,-3-2-129 0 0,-3 0-129 0 0,-3 0 129 0 0,-3 0 0 0 0,-2 1 129 0 0,-3 1-129 0 0,-2 3 0 0 0,-2 2-129 0 0,0 3 129 0 0,0 4 0 0 0,-1 2-128 0 0,1 3-129 0 0,2 2 128 0 0,0 3 1 0 0,0 1-258 0 0,2 2 129 0 0,0 1-257 0 0,0 2-514 0 0,1-1-771 0 0,1 1-899 0 0,1 0-386 0 0,2 0-771 0 0,0-3-4498 0 0,1-6 6811 0 0,-1-7 1285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7.8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 29 6543,'-11'6'3059,"3"-1"-2430,3-2-89,6-1 359,13-3-359,2-1 539,26-6-629,-10 2 0,13-2 269,4 3-359,-11 3 270,26 4-270,-28 3-180,12 3 0,-16-1-1,-1-1-89,11 2-90,-3-3 0,-3 0-2068,-4-2-2584,-22-2 1414,-4-4 1221,-11 1 2017,-33-19 0,20 10 0,-24-15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8.1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69 0 6543,'-11'7'2609,"1"1"-7910,2 0 5571,1 3 1499,0 1-1050,1 14-359,2-3 450,-1 29 499,2-14-859,-1 18-91,2-11 1,0 5 360,7 48-540,1-35-1,2-4 1,1-2 0,5-8 0,13 24-90,-8-38 0,17 14-90,-13-28 0,18 2-180,-16-16-809,16-8-1,-19-5-2158,13-14 4831,-20 3-1683,15-28 0,-17 20 0,9-16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8.37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 1 6723,'-7'24'6387,"3"-5"-5758,4 11-89,2-7-180,1 3-91,-1 0-269,1 1-449,2 4-271,-1-9-89,2 1-1350,0-13 990,0-6-1260,1-6 1619,-3-6 810,-5-17 0,-4 4 0,-4-10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8.58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6 6993,'1'-3'9265,"2"2"-9175,11 0-450,1 2-1889,14 3 90,-4-1-1618,24 5 2697,-14-4 1080,29 6 0,-17-3 0,14 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9.20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166 1 6363,'-9'1'2789,"0"0"-2250,0 1 1,-1 2 0,0 2 89,0 1-179,1 4 540,-5 12-541,4 0 451,-6 26-450,9-14 359,1 32-449,8-25 270,11 28-450,1-31-91,17 8 1,4-2-269,0-10 44,7 0 0,1-7-45,-9-21-90,23-11 270,-25-8 90,22-37 0,-32 15 90,8-42-90,-27 34 180,-13-33-360,-42 39 0,-26 3 0,12 4-1350,-3-19 392,2 19 0,-12 2 0,27 18-1201,38 21 270,7-4 1979,43 2 0,-6-7 0,35 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09.81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7623,'6'2'3957,"3"10"-3057,-2 2 89,2 10-89,-2 2-91,-1 5-3891,0 26 3442,-3-10-180,1 19 769,-1-1-1039,2 14 90,-1-14 0,-1 7 0,-3-46-2268,-2 5 2268,0-15 0,-1-3-360,-1 2 2359,2-8-2269,-1 0 90,2-10-540,5-25 540,4-16 91,4-10-1389,15-23 1388,-5 28-45,6 2 0,3 0 135,14-6 90,9-8 180,-18 34 90,-15 19 2749,-2 6-2660,0 4 2751,13 21-2480,-3 7-450,4 10-2459,-15 19 0,-2 19 0,-3-13-239,1-8 1708,4 47 1,-5-32 719,-12-76 0,0-3 0,0-4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25.5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121 59 6273,'1'-7'3418,"0"-15"-2878,-1 14 90,-1-10-1,0 16 1,-1 1 360,-1 1-1,-5 9-809,3-1 0,-2 9 180,2 7-181,3-4 181,0 20-180,2-14 270,4 21-270,0-18 90,6 19-180,-3-22 89,7 18-179,-6-20-89,5 14 89,-4-18-90,7 10 90,-5-16-90,9 3 90,-7-11 90,18-4-90,-14-3 0,9-4 0,-13 0 90,10-7-90,-8 4 179,11-10-89,-14 8 270,9-12-270,-8 4 180,9-20-270,-10 12-180,8-27 90,-10 20-90,3-23 90,-7 25-90,1-15 90,-5 24 0,0-8 90,-2 18 0,0-2 0,0 10 0,0 1 0,0 3-89,3 3 89,-1 0 89,7 8-89,-3-1 180,6 13-90,-3-6 270,5 18-180,-6-10 180,4 23-180,-5-18-90,4 24 0,-4-23-90,4 23 0,-4-23 90,4 21-1,-5-22 181,2 21-180,-5-22-3302,2 9 3392,-4-13-121,0 0 300,0 8-179,-2-8 0,1 5 90,-4-3-90,1-6 3466,-5 13-3466,1-14 137,-8 10-137,4-14-90,-10 7-270,7-12-270,-13 2 270,8-7-359,-15 0 449,12-3 359,-17-1 181,15-1 450,-19-2-361,17-1 811,-30-10-1260,28 3 0,-17-7-1,24 5 91,-13-9-90,14 8-180,-13-9 90,20 13-719,-5-3-271,10 5-2698,-4 0 360,5 4-2698,-2 15 4587,3-5-450,-9 18 1889,12-19 0,-9 0 0,9-12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26.70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7173,'5'2'2788,"1"1"-2338,-3 1 0,3 1 0,0 2 89,3 1-3481,1 4 3841,9 8-449,-2-1 0,5 8 359,6 6-539,-6-6 720,28 33-810,-24-28 359,33 41-449,-34-42 90,30 42-90,-31-40 270,34 44-360,-33-44 0,27 30 0,-27-34 180,28 27-90,-25-28 0,39 29-270,-2-15 270,-8-6 90,12 0 3392,-45-24-3482,4 2-1080,-1-2 360,-13-6-809,6 1 450,-16-5-2519,-7-5 2069,-4 0-990,-17-9 1620,5 2 809,-9-6 0,6 2 0,-2-1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27.259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822 4 6543,'-13'-2'4048,"0"0"-3508,6 3 89,-3 2 1080,-11 7-1169,7-2 899,-21 21-989,18-12 449,-20 20-449,18-16-180,-7 7 450,0 3-630,6-5-3482,-15 22 3392,12-16-90,-7 12 224,4-3 1,-2 3 765,-23 38-675,22-35 0,1 1 179,0 1 1,5-6-225,5-8 90,-7 15-90,15-28 0,-4 4-180,-1 1-180,1-3 0,-1-3 3392,0-4-3122,5-7-450,-13 10 90,12-11-719,-12 7-1080,13-9 630,2-1-360,3-3-2968,2-4 1349,-6-12 3418,-1 1 0,-3-11 0,1 7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33.8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501 31 6813,'-12'8'2339,"0"0"-1889,-1 1-91,1-1 1,0-1 0,1 1-180,-1 0 90,0 0-1,-4 4-89,2-3 0,-4 3 90,4-3 630,-17 16-181,2 1-449,-7 5 180,0 6-270,14-14 0,-5 7 89,3 1-89,2 2 0,-4 10-90,8-9 0,-1 9 0,8-16 0,-6 21 0,7-10-90,1 1 90,3 6 0,6-19 90,3 17-180,1-19 180,5 14-180,-2-17 90,8 13 0,-5-15-90,3 5 90,5 0-1,10 6 1,-3-4 0,6 1-90,-12-15 90,0-1 180,21 7-270,-13-7 90,24 9-90,-26-12 360,16 2-90,-6-4-90,0-2 0,-1-1-360,0-1-180,1-1 270,-1 0-180,4 1 180,-18-2 90,12 1-90,-7-3 90,-1 0 0,-1-3 90,-8-1-90,11-7 0,-9 3 0,12-9 0,-10 4 0,-1 0 0,4-5 0,-9 7 0,9-10 0,-10 9 90,7-10-90,-9 10 0,7-11 0,-8 9 0,6-12 0,-6 11 270,5-16-90,-6 14 180,6-15-1,-4 6-179,3-8-180,-3 7 90,-1-5-90,-4 14 90,1-6-90,-2 0 0,-1 0 0,0-1 180,-1-5-90,-1 13 0,-3-13 0,0 14 0,-4-13-90,1 12 0,-4-14 0,4 13 90,-6-13 90,0 8-90,0 1 0,-1 5 90,-1 4-91,-2 0-89,0 1 0,0 2 0,4 4 0,-10-8 0,8 5-89,-8-7 89,10 9-180,-11-10-180,3 5 180,-4-2-180,0 5 270,10 7 90,-11-1 0,11 2 0,-5 1 0,2 0 0,0-1 180,-6-1 180,0 0-180,4 0 90,2 2 89,-4 1-269,-3 3-90,-1 0-180,-7 5 1,12-1-91,-12 5 0,14-5 90,-6 4 90,8-4 180,0 1 90,-6 5 0,5-3 90,-9 9-270,11-7 0,-7 9-90,10-8 90,0 3-90,6-6-1709,1 0 90,2-3-4138,2 7 3868,1-6 720,1 7 359,-2-4 900,-3 9 0,-4 0 0,-3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3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29563 14123 256 0 0,'-2'0'771'0'0,"-1"1"386"0"0,-1 0 2184 0 0,-2 2-2442 0 0,-1 1 129 0 0,-1 1 0 0 0,-1 2 0 0 0,-1 2-128 0 0,-1 3-1 0 0,0 3 1 0 0,-1 2-1 0 0,-1 4 1 0 0,0 3 128 0 0,1 3-129 0 0,1 2 129 0 0,1 3-257 0 0,3 2 0 0 0,3-1-257 0 0,4 0-128 0 0,3-1-129 0 0,4-3-257 0 0,4-2 0 0 0,4-4 0 0 0,5-3 0 0 0,4-5 0 0 0,4-3 0 0 0,4-5 0 0 0,3-6 0 0 0,1-5 128 0 0,2-5-256 0 0,-2-5 256 0 0,-2-5-128 0 0,-2-4 0 0 0,-5-4 129 0 0,-4-2-1 0 0,-6-2 129 0 0,-4-2-257 0 0,-6-1 129 0 0,-5-1 128 0 0,-5 1-129 0 0,-4-1 1 0 0,-4 2 128 0 0,-4 1 0 0 0,-4 3 128 0 0,-4 3-128 0 0,-4 3-128 0 0,-4 5 128 0 0,-3 4-129 0 0,-2 4-128 0 0,-2 6 0 0 0,0 5-128 0 0,0 4-1 0 0,1 4-256 0 0,3 4-772 0 0,3 2-513 0 0,4 3-1029 0 0,4 2-770 0 0,4 3-772 0 0,5 1 515 0 0,5 3 1541 0 0,4 2 643 0 0,4 2 386 0 0,6 2 1156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42.23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 6 6273,'-6'-1'2159,"1"-1"-1619,3 1-90,0 0-1,2 1 991,-2 0-901,5 0 1,1 0 90,5 0 809,11 1 0,8 4-809,3 2 629,17 11-719,-17-5 179,23 13-449,-21-11 180,30 13-360,-33-16 0,12 5-90,-26-12 90,-2-1 0,-6-2 89,-1-1-269,-6 0-4317,-1-1 2428,-1-4 90,-1 1 0,-2-4 180,-2 3 540,-2-2 1169,-2-3 0,2 0 0,-1-3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42.85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207 20 6903,'-4'-10'5757,"2"6"-5038,-4-2 1,3 8-270,-2 3 179,-6 12-359,1 2-180,-5 11 180,-4 18-180,3-8 0,-12 34-180,12-29 90,-5 13 0,9-22 0,1-3-90,2-5 90,2-3-90,1-4 0,2 9 0,3-13 90,1 7 0,3-16 180,11 8 180,14-2 90,23 2-1,7-3-89,-5-6 360,21 8-450,-34-6-270,35 11 0,-40-8 0,9 3 0,-15-5 0,0-2 0,9 1 0,-9-4 0,14 1 0,-22-5 0,7 0 0,-16-1-450,1 0 450,-22-9 0,5 3 0,-14-8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43.3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201 0 6363,'-3'4'7556,"0"1"-7016,-2 11-91,2 2 1,-1 5 0,0 4 0,-2 4 179,-3 23-359,2-9 450,-7 40-3752,6-31 3571,-6 45-2627,6-38 2268,3-9 0,-1 0 179,1 10-89,0 16 90,3-26 0,2-1 629,2 41-809,0-34-45,0-5 0,1-2 2133,-1-7-2178,3 22 3302,-2-34-3482,1 9 90,-2-23-269,0-2 89,-1-11 0,-1-3-4048,0-2 1620,-2-2-631,0-1 901,-2-2 899,-5-6 1439,-22-16 0,5 5 0,-18-12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45.79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399 79 6633,'-11'3'2609,"-1"0"-2160,-1 2 361,-10 3-180,-3 5-181,-10 7-179,8-2 270,-7 10-180,14-10 449,-14 16-359,15-12 360,-14 21-451,15-15 361,-10 27-450,14-20 269,-7 28-269,13-26 450,0 25-450,8-27 359,6 23-539,1-26-90,12 20-90,-5-22-179,14 17 269,-9-22 269,28 22 91,-19-26 360,31 16-360,-27-22 269,25 6-359,-21-11-180,25 2 0,-24-8-90,22-2-90,-25-4 90,18-4-90,-23 0 90,14-5 0,-19 2 0,16-9 0,-17 5 0,18-14-270,-15 7-449,28-30 269,-15 8 270,7-10 270,-9 2 0,-19 22 0,2-8 0,-8 1 0,-4 8-180,0-22 90,-4 18 0,1-25 0,-4 22 180,1-25-90,-3 25 179,-6-19-3571,0 25 3572,-14-14-180,4 20 90,-32-21-90,19 22-90,-17-10 90,19 15 899,-26-9-629,18 10 0,-20-5 180,26 13-270,-1 4-180,1 3-1,-1 1 1,0 3 3482,-13 6-3662,12-2 180,-21 10-180,24-7-90,-19 11 91,22-7-271,-15 13 180,20-9-1079,-11 21-3303,20-19 2853,-2 11-629,13-17-5668,8 7 6657,-1-9 1349,10 7 0,-10-15 0,2 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50.18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387 123 6633,'2'-8'1529,"-1"1"-1079,1 1 90,-2 0-1,-1 3 541,-2-2-630,-1 2 449,-4 0-539,1 2 270,-6 2-361,4 1 181,-11 5-270,6 0 180,-16 11-270,10-4 180,-19 16-180,15-7 89,-18 21 1,17-16 0,-13 26-90,18-21 0,-9 26 0,15-25 180,-6 36-180,14-35 90,1 29-180,8-36 90,7 19-90,-1-22 0,9 17 90,-5-19-90,11 15 180,-8-17 89,15 17-89,-10-17 90,19 14-90,-14-15 90,21 12-360,-18-15 90,23 8 0,-20-12-180,37 9 270,-33-11 0,22 3-90,-26-9 90,27 1 0,-22-5-90,32-4 0,-39-3 0,20-9 0,-22 3 360,16-12-180,-21 8 89,13-15-89,-17 11-90,12-15-180,-14 13 90,14-19 0,-13 17 90,16-29 0,-18 26-90,11-26 90,-17 29 90,3-18-90,-8 18 90,-1-18-180,-4 16 90,-3-19-90,-1 18 0,-4-21 90,2 20 0,-8-19 0,5 21 0,-11-17 0,7 20-180,-13-16 90,10 17-90,-14-16 90,11 15 90,-17-15 90,12 17 89,-35-16-89,24 20-90,-37-4 0,33 17 90,-33 6 0,28 4 360,-34 12-271,34-4 91,-25 16-360,34-11 0,-14 16-180,27-15-179,-8 14 179,17-15-810,-4 11-89,9-14-2789,0 10 990,6-12-2969,-2 12 1556,1-11 4291,-2 3 0,0-8 0,-1-2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55.47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 9 6363,'-6'-3'3149,"2"0"-2250,-1 2-89,3 0-1,-1 1 91,3 0-181,-1 0 720,-1 2-809,2 0 1979,1 43-1980,0 0-359,3 25-180,-3-13 180,2 11-90,-1-15-3392,2 19 3212,1-24 90,0 0 179,7 30-2447,-5-30 2358,3 21 0,-7-38 180,-2 18 1998,0-19-2448,-2 20 180,0-31-180,-2 6 3392,3-16-3392,-1 1 0,1-6 0,0-2 180,0 1-450,-1-2-89,0 2-991,0 0 181,1-2-8006,-1 0 8096,0-5 1169,-12-9 0,1-1 0,-9-6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58.12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 1 6993,'-4'18'5937,"2"2"-5218,1-1 810,3 22-719,1-4 449,3 40-719,-1-24-3712,2 46 3621,-4-38 1,0-9 0,0-1-180,0 6 769,1 13-949,-2-28-180,1-5 0,0-6-1079,1 2 1169,34-48 0,-19 7 0,27-42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0.5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53 11940,'15'-5'2699,"1"1"-1530,3 1-180,3 1-4520,2 0 4250,3 1 770,0 1-1039,0 0-317,0 2 46,-1 1 91,-2 0 90,7 2-3238,14 1 1169,-17-3 3054,8 1-3504,-28-5 90,1 0 540,-1-1-244,18-9 1773,-7 1 0,17-10 0,-11 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0.8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 1 6903,'-5'3'5307,"2"2"-4407,1 2 898,3 10-808,0 1 1079,0 25-990,0-9 540,-1 39-1079,-1-22-225,1-1 0,0 0-136,1 15-1830,1-9 0,1 0 1741,2 10 0,4 17-1227,-1-30 1047,1-5-180,1-7-1079,5 5 180,-2-18-2339,12 5-3598,11-28 5757,-5-6 1349,20-27 0,-23 3 0,8-12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1.48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298 0 6813,'-16'10'3778,"-3"2"-2879,1 0 541,-16 13-6381,5-3 5660,-10 11 1,12-3 1319,0 3-1320,3 4-779,-4 19 690,11-11 90,1 15-181,13-18 1,12 15 1728,3-14-2268,25 23-89,-7-31 89,38 15 3302,-21-28-3392,12-6 0,2-5-3572,7-5 3572,-12-4 0,-1-2-180,8-9-2178,1-4 1908,23-14-1067,-24 2 1517,13-11 2,-32 4 88,-6-1 89,-7-3-89,-6 0 90,-5-2 90,-5-16 1473,-9 12-1473,-13-32 2203,-6 31-2203,-27-28-1,7 34 91,-39-16-180,19 31 2051,-13 13 1,-2 6-1782,-8 9-200,14 2 0,2 4 199,-5 12-629,13 1 1,0 1-1440,-8 7-1215,7-4 1,20-3 2923,78-10 0,-17-7 0,67-15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8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28985 17595 31 0 0,'-2'-1'739'0'0,"-2"-2"1574"0"0,0 1-899 0 0,1 0 2312 0 0,0 2-2826 0 0,1 1 128 0 0,1 4 0 0 0,2 3 0 0 0,1 3 128 0 0,1 6 129 0 0,0 4 129 0 0,0 7-129 0 0,0 6-129 0 0,-1 6-385 0 0,0 4-128 0 0,0 6-258 0 0,0 2-256 0 0,-1 1-258 0 0,1 0-128 0 0,0-1 0 0 0,0-4 129 0 0,2 0 128 0 0,-1-5-129 0 0,0-6 1 0 0,1-8 128 0 0,-2-7 0 0 0,1-7-129 0 0,-1-4 1 0 0,-1-4-129 0 0,1-3-1414 0 0,-1-2-7324 0 0,-1-3 6297 0 0,0-4 385 0 0,0-3 771 0 0,0-6 385 0 0,-1-5 1157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38.46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502 4 6633,'-1'-2'2609,"0"1"-1980,1 1 1,-2 1 90,-2 1-91,-2 4 1,-1 3-180,-1 3 449,-7 17-449,3-3 179,-14 34-269,8-16 180,-19 42-360,11-30 45,1-6 0,0-1 44,-8 10 1,3-10 0,1-1 0,-7 6 270,-20 28-360,27-41-360,-13 26 0,27-40-180,-2 10 180,16-26 0,6 0 180,3-7 270,15 0-90,-4-4 270,22 0-540,-11-2 90,30-3-180,-19 1 90,37-2 90,-27 3 180,37 1-90,-36 2 180,36 4-180,-40-1 89,31 5-89,-37-2 0,25 3-90,-29-4-90,34 4 180,-36-6 180,26 2-90,-36-4 270,8 0-180,-19 0 89,3 0-538,-10 0-271,-1-1 0,-4 0-1079,1-1 360,-3 0-1980,0-5 1350,-3 0-2788,-12-25 3778,2 11 809,-9-18 0,6 14 0,-1-1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38.89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239 1 6813,'-12'1'3688,"2"1"-3058,1 1-1,3 1 1,3 3 0,1 3-91,1 4 810,3 29-989,-1-10 270,1 45-270,-3-32 449,-6 44-449,0-32 179,0-5 1,-1 1-90,-2 12 45,2-8 0,1-1 44,1 11-179,1 18-360,4-31-360,2 12 1,2 2-2944,-2-7 3258,1 5 1,-1-3-126,-2-25 260,-3 5-270,2-15-360,-3-2-179,2-15-2250,-3 1 4073,3-8-5691,-7-1 3267,-3-6-353,-13-6 1673,1 1 0,0-3 0,6 6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53.11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60 24 6543,'-4'-9'3059,"1"3"-2250,-2 0-89,1 4 89,1 1-89,-1 1-1,0 2-89,0 1 449,-1 5-719,1 1 360,-1 13-450,2-3 359,1 20-359,1-11 450,2 29-271,-1-18 721,-1 38-631,0-27 631,-2 43-810,0-36-1,2 3 1,0-1-270,2 0 0,0-5 0,0-3-90,2-10 180,3 20-90,-3-32-90,2 10-90,-2-21-90,2 3 0,-3-14-360,1 0 1,-3-5-4408,1-1 2068,-1-4 91,1-2 629,0-2 2159,7-40 0,0 18 0,6-31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54.0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156 293 6723,'-12'-8'2609,"0"0"-7730,3-4 5571,1-1 1498,4-1-1408,2-2 859,5-2-859,2-2 0,4-1 539,12-10 2763,-1 8-2943,20-14-539,-13 19 180,25-9-360,-20 15 179,29 0-179,-21 10 90,33 6-180,-27 2 0,30 12-90,-35-5 270,25 24 359,-72 39 1,-15 9-540,22-8-367,-30 11 1,-11-8 276,3-43 0,-3 1-227,-24 20 137,15-13 180,-16 14 90,21-19 0,2-1 89,-16 13-89,15-14-529,-22 17 439,32-27 761,-10 8-761,25-21 133,1 0-312,12-11 89,3-1-90,3-3 1439,56 1-1079,-28 2-90,46 1 774,-42 2-864,4 0-90,3 1 90,3-1 0,25 2-90,-15-2 0,17 0 0,-22-1 0,-2-1 0,-5 0 0,-4 1 90,-5 1 180,12 7 0,-19-5-1,13 8-269,-26-9 90,3 2 0,-9-4-180,2 0 90,-5-2-269,-1-2-451,-1 0-7645,-1-1 5127,-5-1 899,1 0 900,-10-4-329,-8-3 1768,-1 0 0,-9 2 0,7 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56.78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581 46 6723,'-6'-7'3508,"2"2"-2788,3 0 89,5 1 1,5-1-1,5 1 1,5 0 449,23-1-899,-3 2 0,40 0-180,-25 3 269,40 3-269,-38 2 360,28 10-270,-41-3 539,18 23-449,-40-13 180,-3 24-360,-27-20 0,-27 21-90,2-17-360,-40 20 0,23-22 0,6-5 0,-1-1 0,-8 1-179,-32 13 359,42-20-90,-15 5 0,36-14 0,3-2 180,18-6 0,18-4 180,1-1 180,30-5-90,-12 5 89,32 0-89,-25 5 360,46 12-450,-43 0 269,38 20-179,-47-9 180,16 21-270,-27-15 360,5 20-3483,-19-21 3303,-1 8 0,-11-13 90,-4 0 89,-5-1 1,-6-1-90,-5 0 179,-19 9-449,5-8 90,-15 7-180,11-10 0,-2-1-270,-23 5 180,13-6-90,-40 6-270,35-12-989,-39 4 450,41-9-2339,-35 2 809,40-4-3328,-33 0 6631,32-1-2583,-1-6 0,0-2 861,-8-5 0,-25-11 0,40 3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58.93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43 262 6543,'-18'-9'2969,"4"-2"-8090,6-1 5661,5-3 1408,8-2-779,14-11 411,2 5-951,13-8-239,-1 8 150,4 0-90,4 1 449,21-3-539,-14 11 540,30 6-541,-37 14 3724,22 20-3723,-32-1 0,12 25-180,-26-16 180,2 27-270,-16-24 89,-12 27-562,-31-16 1,-24 9 0,-5 0 0,14-8 427,16-7 0,0 0-109,-16 7 1,-15 10-1,4-6 1,23-20 153,24-21-90,8-5 90,9-2 0,8-3 269,25-2-89,1-2 360,42-5 342,-21 2-432,46-3-270,-37 5-1,-8 3 1,0 0 0,12 1-90,1 1 0,0 0-90,-1 0 0,31 2-6296,-38 11 2877,-33-8 1,9 9 1619,-35-13 450,7-2 450,5-5 809,7-3 0,5-5 0,0-4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6:59.80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410 134 6723,'-9'-3'3868,"3"-1"-2699,5-2-359,8-3-4252,9-4 4251,9-2 860,10-3-229,33-7-991,-10 8-2267,23-1 2267,-22 12-179,-2 6-1427,-2 5 1517,-5 4 1247,-5 5-1427,-4 3-1427,18 25 1606,-22-2 1660,-3 32-1929,-31-29 2340,-34 18-2520,1-32-90,-42 22-90,19-22 45,1-4 0,-1-2-135,-14 5 0,-2-1 1,0-1-1981,3 0 2340,16-7 0,4-2-90,13-4 2520,6-2-2101,73-5 1,50-3 0,-15 1-240,-10 9-189,11-8 1,19-1 0,-25 4 98,-34 10 253,6 15 17,-16-6 3389,8 24-3299,-26-20-3120,-2 10 3120,-11-12 254,-4-1 285,-17 20-539,3-17 270,-29 26-271,14-30 271,-37 17-450,21-20 45,6-5 0,-9 0 14,-21 0 1,-11 0 0,7-2-105,14 0 0,0-1-37,-15 2 0,-7 0 1,18-3-9,12 0-270,7-1-360,7 0-809,8-1-4678,1 2 1800,15-7-1710,2 0 7980,11-7-2043,8-2 0,1 0 0,5-2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2.02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 1 6723,'-5'0'3778,"0"2"-2879,4 3 1170,6 18-1079,1 2 1258,9 38-1258,-5-14 539,4 50-899,-8-34 89,-1 23-1127,-4-26 857,0-1 1,-1-4-180,1 15-3161,3 9 1272,0-24-450,4-6-810,1-45 937,2-5-3348,39-39 4533,-18 8 1,32-39-1,-26 16 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2.7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67 196 6363,'-24'-18'2699,"4"0"-2070,6 0 721,6-7-631,7 6 1,6-5 89,8 9 1,5 0 719,25-4-989,-3 7 269,40 0-539,-26 12-180,19 3 90,3 14 719,7 26 1,1 8-720,-40-27 0,-1 2-90,34 25 0,-18 4 269,-60-1-269,-8-11-90,-16 15-179,-30 2-1,6-13-45,0-7 0,-3 0 135,-15 6 45,8-8 0,-1 0-135,-9 3 315,15-9 0,1-2-135,0-2-180,-12 7 1499,113-33 0,48-11 1,-14 3-1050,-14 11-151,18-10 1,21-5 0,-24 6-862,-32 11 922,-2 2-3147,-5 1 3147,-4 1-360,-6 1-89,-5 0-541,-1 2 90,-11-5-1301,-2 3-48,-13-7-746,-11 4 387,-3 1-900,-50 6 3328,16-6 0,-43-3 0,23-8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3.51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 0 6993,'-2'10'9085,"13"3"-8366,8-7-89,14 4-180,-2-4 89,6 0 271,21 1-450,-12-2-3662,13 0 3392,-21-2 414,19 1-504,-24-1-2137,11 1 2137,-30-2 0,-3 0-180,-3 0 2227,-2-1-11878,-3 0 6025,-2-1 3806,0 0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8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28933 17672 385 0 0,'0'-2'1028'0'0,"3"-3"257"0"0,2-3 385 0 0,4-3 515 0 0,2-2-1286 0 0,4-2 129 0 0,3-2-128 0 0,3 1-1 0 0,2 2 1 0 0,1 1-129 0 0,2 4-129 0 0,0 3-128 0 0,0 4 0 0 0,1 3-128 0 0,0 3-129 0 0,1 3 0 0 0,-1 3 0 0 0,1 1-129 0 0,-3 3 1 0 0,-2 2-1 0 0,-3 2 129 0 0,-5 1 129 0 0,-5 1-258 0 0,-6 3 129 0 0,-6 0 0 0 0,-7 2-257 0 0,-7 2-128 0 0,-6 0-258 0 0,-5 0-256 0 0,-4-1-1 0 0,-4 0 1 0 0,-2-2-1 0 0,-1 0 129 0 0,1-3 257 0 0,2-2 0 0 0,4-2 0 0 0,4-3 129 0 0,7-4-129 0 0,7-3 0 0 0,9-3 385 0 0,7-3 1 0 0,9-4 128 0 0,5-2 0 0 0,5-2 128 0 0,4 0-256 0 0,3-2 128 0 0,3 2-129 0 0,0 0 129 0 0,3 3 0 0 0,-1 3-128 0 0,2 3 128 0 0,-2 4-129 0 0,0 3 129 0 0,-2 3 129 0 0,-3 4-129 0 0,-3 2 128 0 0,-4 1 129 0 0,-5 2 0 0 0,-5-1 0 0 0,-6 1 0 0 0,-5-1 0 0 0,-4 0 0 0 0,-6-1-128 0 0,-4 0-1 0 0,-3 0-128 0 0,-4 0-385 0 0,-3-2 128 0 0,-1-1 0 0 0,-3-1-257 0 0,-2-2 0 0 0,-2-3 0 0 0,-1-2 0 0 0,-2-3 257 0 0,-1-2-129 0 0,-1-3 1 0 0,0-2-258 0 0,0-2 1 0 0,1-2-643 0 0,3-1-386 0 0,2-1-513 0 0,5 0-515 0 0,5 0-385 0 0,5 0 129 0 0,6 1 642 0 0,7-2 514 0 0,5-1 514 0 0,6-3 1028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4.15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43 168 7173,'-22'-18'4767,"4"1"-3148,15-19-989,8 14-180,13-12-1,3 20 361,21 1-540,-6 6 0,15 1-1,-14 7 1,1 2 90,-2 4-3482,-1 3 3302,-4 4-90,-3 3 0,-5 3-90,-1 18-90,-15 27 90,-5-11-90,-25 31-180,-13-26 180,-2 0-90,-21 13 180,22-31 180,-24 22 180,28-31-90,-6 4 89,21-19-89,6-6 4651,8-5-4381,7-3-3392,9-5 3481,6-3 451,39-5-990,-17 4-2269,28-2 2449,-28 8-90,-1 1 360,14 4-180,-14-1-180,9 2-270,-19-1-810,-2-1-539,-3 0 1728,-1-1-2897,-2-2 2041,42-19 0,-29 8 0,33-15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4.4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 12 6453,'-2'11'7916,"4"-3"-5173,46-10 1,16-7-2295,-12 6-601,15-4 0,-2 2 422,-22 5 180,12 3-360,-16 0 90,17 4-180,-29-3-180,11 3-270,-22-4 8,3-1-727,-11-1-445,-2 0-455,-3-2-3745,0 1 3295,-1-2 825,1 0 435,-2 0 1259,5-7 0,-2 3 0,5-7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4.82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 8 6993,'4'-4'4857,"-1"1"-3328,-1 3 720,-1 6-1170,1 3 541,-1 19-1081,-2-3 271,-4 48-1261,1-29 901,-2 30-90,4-29 360,4 28-451,1-15 361,2 5 0,3 1-270,1 2-530,1-4 0,1-3 350,0-8-4062,9 23 2353,-9-40-6566,2 13 4756,-12-31 1360,0 2-269,-29-11 2248,3-2 0,-25 4 0,6-2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5.2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 83 6363,'-10'-9'2969,"2"0"-2160,3-1 91,5-1 89,4 0 180,4 1 181,4 1 1528,16 0-1709,-1 5 540,28 3-899,-18 5 539,30 7-899,-27-2 449,26 6-449,-28-7-180,18 3-540,-15-4-359,-9-1-3843,-6-2 964,-18-3-899,-3 0-1079,2 0 2072,-6 0 1075,3 0 2337,-5 0 0,8-6 0,3-1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5.94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27 69 4051,'26'-23'9175,"1"3"-11927,-5 9 3652,5 3-271,3 2 429,17 6-698,-10 5 1398,39 20-1398,-38-6 641,25 22-821,-41-17 3210,1 18-3300,-17-16 1634,-13 24-1903,-6-19-361,-24 26 90,8-23-539,-26 22 539,20-26-719,-44 26-2313,50-37 3482,-19 10 0,46-29 90,7-3 0,4 0 0,6-2-90,6 0-180,22-3 90,-7 2-180,35-2-2178,-27 4 2448,34 4 208,-32 4-28,30 13-1556,-34-1 1645,25 17-1219,-30-11 1310,19 17-91,-28-15 271,9 15 760,-22-15-221,-8 27-719,-12-22 179,-18 25-359,4-28 0,-21 13-90,0-12-90,-2-2 0,0-6 630,-7-4-180,9-6 359,-34 4-4086,4-5 0,-13 1 0,11-2-3442,-12-1 6932,-27 4 0,36-8-1022,93-15 809,9-4 0,7-3 0,3-2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6.7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 0 6903,'-3'4'4318,"1"1"-3149,6-1 2789,29 2-2429,-6-2 989,44 3-584,-1 1 0,1 0-1934,2-1-90,-2 1 0,-11-1 0,-44-7-269,2 0-1620,-10 0 180,-2 0-6027,-1-1 3688,0 0 4138,7-3 0,-2 1 0,4-3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7.3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35 424 6633,'-14'-10'3508,"2"-5"-2249,4-5 720,21-42-1349,2 20-91,7-3 1,5 2-3482,8 2 3482,14-7-90,-13 20-2269,-2 5 2628,12 0-1966,-13 10 1787,19 2 90,-5 23-451,-11 1 271,5 29-360,-29-12 1697,-1 37-1787,-12-20 2268,-18 45-2448,-1-35-180,-14 21-90,5-24-405,-7 7 1,-2 0 494,-2 4 270,5-7 0,1-5 0,11-20 360,-3 2-270,13-18 540,2 0-270,16-16 449,16-4-269,2 0 449,32-6-629,-15 4 3572,37-1-3752,-31 5-90,30 4-270,-36 2-1170,17 7-179,-31-3-3958,7 4 1979,-18-7-1349,19-5 4857,1-15 0,10-5 0,-1-7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7.82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67 11490,'14'-1'2699,"2"0"-1710,5 1 91,6 0 989,24 4-1170,-9 0-4251,16 3 4162,-15-1-271,-1 0-395,1-1-54,16 1-837,-15-1 567,25-1 360,-32-2 90,18-2 2129,-28 0-5727,15-5-379,-26 1 1008,6-4 883,-15 1-2862,-5-5 1673,0-6 3005,-1 1 0,7-7 0,2 6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8.1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 0 12390,'-2'6'4767,"3"19"-3957,1-3-181,2 17 1,0-7 539,-2 23-1052,0-9 423,0 17 269,-1 9-539,0-15-225,1-7 0,1 0-45,0 11-90,0-10 0,1 1 90,0 6-3192,3 36 3102,-3-44-1520,2 21 1431,-3-39-91,1 2-810,-2-18 405,-1-9-675,-1-2 2011,0-5-3090,0-1-1300,-3-3 1391,-7-3 899,2-6 359,-2-5-217,6-5 1297,5-3 0,8-2 0,3-2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09.20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393 1 6633,'-19'7'3328,"-1"0"-3109,-2 3 680,-2-1-4127,0 2 3948,-2 0 886,0 3-886,0 1 629,-11 12-719,10-4 539,-17 24-449,19-15-2279,-4 15 2189,12-11 2178,3 4-1999,2 22-869,48-1 0,26 10 0,-9-8 150,-28-18 0,2-1-196,28 18 1,13 4 0,-14-20 105,-17-31-2194,-1-1 1924,17-1 0,-12-5 90,13-2 0,-15-7-89,1-4 241,19-10-62,-14-1 90,12-8 0,-20 3-90,-3-4 0,7-14 90,-12 7-90,18-43-1337,-27 32 1427,7-26 794,-19 28-794,-3-41 930,-34 10 1,-6 0-751,4-21-180,-10 27 0,-4 16 0,9 40 90,-3 4-1776,-2 3 1776,-3 4 90,-1 2 1595,-1 2-1235,-20 5 774,15-1-595,-35 6-359,36-4 1166,-31 7-1436,37-6 3392,-38 17-3752,44-13-630,-24 15 361,39-17-1080,-7 10 359,16-12-2338,-3 8 1170,11-9-1710,3 5 2879,8-8 1259,7 2 0,-1-6 0,3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8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29660 17520 513 0 0,'-1'0'1028'0'0,"0"0"257"0"0,0 0 514 0 0,-1 1 386 0 0,0 3-900 0 0,1 3-129 0 0,1 3 1 0 0,2 6 128 0 0,0 5 128 0 0,1 7-256 0 0,0 5 128 0 0,-1 8-257 0 0,1 5 0 0 0,-1 6 128 0 0,1 4-256 0 0,0 3-1 0 0,1 2-385 0 0,1 0-257 0 0,1-2 0 0 0,2-4-128 0 0,1-4-258 0 0,0-5 1 0 0,0-6-1 0 0,0-6 1 0 0,-1-5-1 0 0,0-7-128 0 0,-2-4-385 0 0,0-6-386 0 0,-2-5-771 0 0,-1-3-5269 0 0,0-4 4241 0 0,0-3 257 0 0,0-3 514 0 0,3-4 643 0 0,1-3 385 0 0,2-3 1028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10.22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 17 6903,'-6'-3'4048,"3"2"-3059,1-1 810,11-1-630,2 0-89,10 0 89,3 2-179,4 1-181,4 1 540,17 5-719,-12 0 180,23 7-451,-28-6-89,17 4-270,-25-6 0,10 0-90,-18-3-90,7-1-269,-12-2-1710,1-2 270,-6 1-2788,-1-1 2338,-4-1-989,-2 2 2428,-3-4 900,2 5 0,-2-6 0,2 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11.06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60 40 6993,'2'-4'4767,"-1"-1"-3417,4 0-361,-3 0-90,2 1-89,1-1-180,4 2-271,5-1-89,18 2-270,-2 0-270,35 2 180,-20 0 90,38 4 0,-32 0 90,30 8 0,-38-1 180,17 16-180,-36-6 180,-1 21-180,-21-13-90,-30 36-3572,4-30 3392,-21 20-90,13-27-359,-32 18-1730,24-18 2269,-23 12 1530,127 16-1171,-38-32-89,24 4 0,4-4 90,-14-12 90,-1 3 2358,9 13-2448,-14-4-90,16 35-180,-33-27 3392,3 30-3302,-21-33 269,-12 16-89,0-19-90,-9 6 0,1-12 90,-32 16-180,16-15-90,-45 17-2204,-6-25 0,-2-6-404,0 5-438,0-6 1,10-5 617,49-10 989,5-1 449,5 0 181,7 0 809,4-1 0,7 2 0,1-2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11.6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 60 6813,'-13'-2'4138,"1"0"-3059,7 0 90,1 1-89,5 0-1,4-2 91,4-1-91,7-2 810,23-4-1170,-3 3 541,37-3-811,-25 7-314,2 1 0,1 1-225,-1 2-449,35 0 269,-55-1-360,6 2 91,-23-2-1710,-3 2 2249,-9-2 0,0-5 0,-1-2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12.33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49 352 7083,'14'-61'4047,"0"0"1,1 10-3823,5-10 0,3 7-45,-1 34 180,15 0-270,-7 8 0,12 1-90,-10 10 90,2 4 0,0 5 89,15 13-89,-13-1 180,18 25-3572,-28-12 3572,7 31-1345,-22-1 1165,-5 1-1943,-13 1 1943,-21 2-297,1-15 207,-12 3 0,-4 0 90,-8 3-90,-1-5 0,-1-1 90,1-6 90,11-12 0,1-2 1930,-1 0-1301,-13 6 737,32-23-1096,0-2 2934,16-10-3114,3-2 296,5 1-386,8-1 0,2 2 180,19 2-270,-6-1 180,28 7-3573,-17-5 3483,34 7 0,-26-6-90,32 7 90,-32-5 90,37 13-360,-4 9-360,-23-12-629,-4 5-450,-51-24 153,-8 0-1772,-2-1 630,-12-2-91,-6-5 1761,-4-5 0,8-1 0,8-2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13.22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 0 6993,'-8'2'3508,"3"-1"-2609,1-1 2430,3 0-2520,6-2 3419,84 10-4048,-43-6-90,10 3 0,-2-1-3123,-13-3 3303,-2 0 0,-2-2 0,-5 0-360,-4 0 90,-7 1 0,-4-1-450,-4 2-449,-6 0 1412,-1 0-2582,-5 0-2428,1 4 2608,-3-2 1889,0 1 0,0 3 0,3-1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13.61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35 0 7173,'-9'8'4767,"-1"0"-3777,3 0-181,2 2 630,2 12-629,3-1 1439,6 44-1710,-2-23-89,3 28-90,-4-24 180,-1 53-451,-1-33 1,0-12 0,0-2 0,1 6 0,4 24-90,1-22-3392,3 15 3392,-1-28-90,0-6-1447,3 6 1447,-4-16-27,1 1-63,-4-16-180,-2-7-1349,0-3 2843,-3-5-8420,-5-6 4688,-1-6 1518,-4-7 422,2-7 658,0-1 0,-1 0 0,1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43.74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52 61 5914,'-1'-19'2968,"0"3"-2518,2 12 719,0-4 270,-2 3 90,1-1-269,-6 4-271,0 4-809,-1 1-90,-1 5-90,5-1 0,-1 7 90,2-3 90,0 12 90,1-9 539,0 23-449,0-17 0,-1 21-180,1-20-1,-2 16-89,1-15-90,1 15 0,1-15 0,3 15 0,-1-16 180,4 12-90,-3-15 180,4 11-180,-4-12 180,2 12-90,-2-12 0,1 13-90,-2-11 90,4 23-180,-3-20 0,2 13 0,-3-18 0,3 14 0,-2-13 0,2 16 0,-4-20 179,2 9 1,-2-9 720,0 10-540,-1-10 449,1 10-359,-1-9-180,0 8-270,0-10 90,1 7-90,-1-9 0,1 2 0,-1-7 0,1 2 90,-1-4 0,0 10-90,-1-3 0,1 5 90,-1 2-90,0-10 90,1 8-1,0-11 1,0 7-90,0-8-90,0 9 90,0-6 0,0 8 0,1-6-3392,0 4 3392,-1-4 90,0 0 0,0 6-90,0-5 90,-1 7-90,1-7 90,0 5 3302,0-7-3482,-1 6 90,1-7 90,0 3-90,0-6 0,0 3 0,0-4 90,1 2-3572,-1-1 3572,0 1-180,0-1 90,0 1-90,0-1 0,0-1 90,0-1 0,0 2 3302,0-4-3302,2 5 90,-2-3-90,1 2 90,-1-1-90,0-1-6476,0-1 2608,0-5 360,1 1 1619,-1-1-2762,0-3 4651,-8-12 0,2 2 0,-7-9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45.4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 17 7353,'-3'-2'1889,"2"0"-1350,1-1 1,1 0 90,1-1 89,0 3 1,-1 0 89,2 2-89,-2 1 0,2 4-91,-1 3 631,0 13-451,0-1 540,2 26-629,1-15 719,4 28-809,-2-24 89,5 20-359,-6-27 90,3 13-270,-6-21-90,2 7-90,-4-14-180,1 6 90,-1-10-180,-1 3-180,0-8-1529,-1 0 450,1-4-2428,0 1 1978,-2-5-1619,-3-7 2159,0-2-360,-4-20 951,3 8 0,-2-11 0,2 10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45.8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15 8792,'-5'4'3418,"0"1"-2518,3 3-91,0 1-89,2 3 269,2 4-719,1-3 0,6 4-270,-2-9 0,5-2 90,-1-5 0,0-3 90,3-4-1,-5 0 1,1-3 90,-7 2 0,-1-1 90,-6-5-180,1 3 90,-5-5 89,0 5 91,-1 0 0,0 2 539,-3 2-539,3 3 180,-4 3-630,6 2-90,-3 5-180,6-2-899,0 3-1,3-2-2428,5 1 1440,1-2-3599,3 1 4857,9-5 900,8-4 0,6-2 0,3-3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46.62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622 310 6543,'2'-16'4228,"-1"0"-3509,-3 2 1,-2-1 449,-6-13-719,0 5 180,-12-22-450,5 16 89,-19-18-179,11 22 0,-13-3 0,8 14 90,-3 5 270,-32 10-270,23 5 539,-37 15-359,45-3 180,-17 19-360,26-13-90,-10 22-180,19-17 0,-7 24 90,13-18 0,-2 29 90,8-23 360,2 33-181,4-28 451,9 53-450,-3-46-90,1-2 0,1-2 90,0-3 179,9 32-269,-8-34 90,8 30-90,-8-31 329,1 16 1,2 16 0,-2-12-510,-1 2 0,5 25 0,-4-11 0,-12-61-270,0 8-3212,1-12 3302,-1 4-90,0-14-1349,0-2-1259,0-2 1619,-2-5-270,-1-2-90,-2-8 3302,-2-2-5012,-7-16 2250,2 7 1079,-13-22 0,11 21 0,-6-7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17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7203 16513 128 0 0,'-2'1'899'0'0,"-3"1"129"0"0,-3 1 129 0 0,-1 0 256 0 0,0 2-899 0 0,1-1 0 0 0,0 1 0 0 0,2 2 0 0 0,2 1 129 0 0,1 2-129 0 0,3 4 0 0 0,1 3 0 0 0,1 3 128 0 0,2 5 1 0 0,-1 3-1 0 0,1 6 129 0 0,0 4-128 0 0,0 6-258 0 0,1 6 1 0 0,-1 5-129 0 0,0 5 0 0 0,0 4-129 0 0,0 2 129 0 0,0 1 0 0 0,-1 0 0 0 0,1-1 129 0 0,-1-2-129 0 0,1-2 128 0 0,0-4-128 0 0,1-3-128 0 0,0-5-1 0 0,0-4 1 0 0,1-4-129 0 0,-1-5 0 0 0,1-4 128 0 0,-1-5-128 0 0,-1-4-128 0 0,-1-5 128 0 0,-1-3 0 0 0,0-4-257 0 0,-1-6-4498 0 0,-2-5 2699 0 0,0-7-385 0 0,-1-8-1 0 0,1-9 643 0 0,0-8 514 0 0,0-9 373 0 0,1-8 912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8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30222 18083 128 0 0,'0'-2'899'0'0,"1"-2"258"0"0,-1-3 385 0 0,0-3 128 0 0,-2-1-642 0 0,-2-3 0 0 0,-1-1 129 0 0,-3-1-1 0 0,-2-1-128 0 0,-1 0-128 0 0,-3 0-1 0 0,-2 2-256 0 0,-2 1-1 0 0,-2 3-256 0 0,-2 3 128 0 0,-2 3-129 0 0,0 3 1 0 0,-2 5-1 0 0,-1 4 1 0 0,1 4-1 0 0,0 5-128 0 0,2 3 0 0 0,2 3 0 0 0,2 4 0 0 0,4 1-128 0 0,4 2-1 0 0,4 0 129 0 0,5 1 0 0 0,5 0-128 0 0,4-1 128 0 0,4-1-257 0 0,4-2 128 0 0,2-3-128 0 0,4-2-128 0 0,1-2-129 0 0,7-4 0 0 0,4-5 0 0 0,0-4 0 0 0,-1-5-129 0 0,-3-5-128 0 0,-3-3 129 0 0,-3-4 128 0 0,-5-3-129 0 0,-3-2 1 0 0,-4-2 256 0 0,-3-2 129 0 0,-2-1 0 0 0,-2-2 0 0 0,-1-1 0 0 0,-1 2 0 0 0,-1 1 129 0 0,0 4-129 0 0,-1 5 899 0 0,0 8-642 0 0,-1 8-128 0 0,0 8-1 0 0,0 7-128 0 0,0 6 0 0 0,2 4-257 0 0,1 2-385 0 0,3-1-386 0 0,2-3-643 0 0,3-2-385 0 0,3-6-128 0 0,2-4-258 0 0,-1-6 129 0 0,2-5 386 0 0,1-6 642 0 0,-2-5 129 0 0,0-6 1156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47.07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 72 6633,'-2'-5'3238,"2"0"-2518,2-1 179,4 0 1,4 0 89,2-1 1,4 1-1,2 0 1,3 0 359,16 0-809,-6 2 269,29-2-539,-21 5-180,34 0 90,-27 2 270,33 4-271,-33-1 181,30 5-180,-35-4-90,11 3 90,-22-4 0,-3 1-90,-3-1 0,-4 0 90,-3-1 0,2 1-180,-9-2 0,1 0 0,-9-2-6477,-1 1 3329,-3-4 450,0 1 1168,-1-1-448,-8-7 1978,3 0 0,-4-7 0,6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48.75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 4 6273,'0'-2'1979,"0"1"0,0 1-1529,-1 1 0,-1 2-1,0 1-89,-1 2 0,0 1 450,-1 11-361,1-1 361,-1 20-360,2-9-91,1 13-89,0-8 0,2 3 989,1 40-30,1 10 1,0 20-1,0-12-1094,-1-24 0,1-1-834,-1 26 0,1 10 0,-1-27 789,-3-38-273,0-1-87,0 12 90,-1-14 0,1 8 0,0-16 180,1-3 90,1 7-180,-1-10 2430,3 13-2340,-2-20 120,1 4-120,-2-14-269,1 0-1,-1-4-990,0 0 91,0-2-2429,2-3 1169,-1-3 181,1-1 809,-2-9 359,1-2 1080,4-25 0,4 8 0,3-13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49.42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 4 7443,'-2'-1'1799,"-1"-1"180,3 1-450,0 4-720,1 3 1080,11 22-450,13 18-809,-1-1 449,19 21-629,-17-31 90,11 13 359,7 4-539,-9-11 90,11 13 179,-14-15 1081,22 30-1171,-10-11-359,7 10 0,-11-14-270,-18-26-3148,30 35 1799,-36-44-3842,17 20 3122,-34-43-90,-1-1-2158,-6-12 2968,1 0-360,-10-21 1799,5 11 0,-3-11 0,3 9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49.83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587 1 6543,'-9'1'3238,"-1"1"-1798,-5 6-721,3 1-89,-6 7 719,-4 10-270,-7 9-719,-2 5 225,2 0 0,0 2-316,-4 7 1,-20 32 90,23-33 90,3-3 0,-2 3-46,0 1 1,1 0-315,-1 0 0,1-1-45,2-1 0,4-4-135,3-3-1970,3-4 1881,8-12-721,4-13-89,3-5-1980,1-1 990,5-7-4568,8-6 5378,1-3 1526,6-8-357,-2-2 0,3-4 0,0-2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50.38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53 1 6723,'-8'1'3778,"4"2"-3058,-4 4-91,6 5 1,-1 4 0,1 6 629,1 18-809,1-4 269,-2 34-359,0-23 719,-3 44-539,2-32 90,-2 22 449,2 8-629,0-19-91,2-11 1,1 0-90,1 11-45,1-13 0,0 0 45,2 10-270,2 17-180,-3-26 0,1-2-90,-1 11 0,1 1-3032,-1-2 3347,0-2 0,0-7-45,-1-27 90,0-6-1619,2 2 630,-1-15-451,1 0-449,-1-17 424,0-11-1773,-1-14 3148,-1-20 0,0 3 0,-2-4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51.63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575 9 6633,'8'-4'5667,"-2"1"-4498,-3 1-89,-2 3-91,-5 3 540,-12 10-1169,-2 2-180,-27 19-90,10-8-180,-16 11-90,-7 4 180,12-9 270,-31 21 0,34-24 0,-10 6-1,22-15 1,4-2-90,-10 7-180,15-7 0,-2 3 90,18-11 180,13-2 0,11 2 0,4-1 359,20 2 91,16 2-720,-9-2-90,26 9 90,-38-9 0,13 5 0,-15-6 1349,43 10-1349,-33-10-540,18 4 1,-47-14-2250,-15-1-4496,1 0 4946,-6 0 900,3 0-270,-19-3 1709,10 1 0,-8-1 0,12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51.9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29 1 6453,'-15'6'4138,"6"-3"-1260,5 0-1888,9-2 179,5 0-179,7-1 89,4-1 720,19 1-1259,-8 1-181,13 3-89,-11 2 0,1 2 630,17 7-361,-10-4 810,39 10-4561,-42-11 3122,17 2 0,-36-8 1,-4-1-361,-7-1-540,-3 0-2967,-5-2 898,-1 0 605,-2 0 925,1 0-360,-1 1 1889,7-11 0,7 0 0,7-9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52.567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81 0 8654,'-3'11'9830,"1"3"-2009,1 5-4902,0 7-829,0 6-637,-1 6-1453,1 6 0,1 6 0,0 6 0,-2 37 0,0-18 0,1-24 0,-1-1 0,-2 23 0,1 0 0,-1-1 0,0-2 0,1 25 0,1-26 0,1-14 0,1-2 0,1 4 0,6 27 0,3-30 0,6 11 0,-36-53 0,9-1 0,-34-40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53.8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764 855 8252,'-5'0'1709,"-1"-1"-1169,1 0 0,-3-1-1,-1 0-89,-1-1 0,-2-2 449,-6-5-539,3 1 540,-14-7-181,-19-10 1,-3-2-540,-4-3-90,-1 0 0,1 0 179,13 7-89,0-1-90,-1-2 0,0-1 0,-15-11-180,16 9 0,-8-7 90,24 12-90,6 1 90,7 1-90,10-11 0,9 6-89,24-25 89,0 20 359,37-23-179,-20 26 180,40-18-180,-34 24 0,36-10-180,-40 18 90,29-1 0,-37 14 90,19 7-3392,-31 4 3392,12 15-121,-22-5 211,4 21-90,-14-12 180,-4 24-180,-8-18 180,-27 39-180,7-33 0,-37 35 0,24-38-90,-36 26 90,26-25-45,5-4 0,1 1 44,-8 6-44,11-5 0,1 0-45,1 5 90,-7 20-90,29-29-180,9 12 270,12-21 0,9 4 0,2-11 3422,5-3-3242,5-2 540,20-8 0,4-2-540,-2 1-180,1-2 0,-3-1 0,-20 1-180,14-1-270,-17 0-1619,21-3 270,-25 0-2878,22-7 2248,-16 3-899,28-9 2248,-21 4 990,13-5 0,-15 1 0,-2-2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54.26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25 17 6813,'-2'-8'3868,"1"3"-1170,-1 1-1798,0 6-91,-1 4 721,-3 12-901,3 1 91,-1 10-91,2-2 901,4 21-901,0-8-3661,2 42 3212,-1-27-1225,0-4 1,0 0 1134,1 12-624,1-9 1,0-1 803,1 9-463,1-4 1,0 0 372,-1-2 1194,3 40-1014,-4-38-450,-1-13 1427,1-1-1427,-3-32 2089,1 0-2269,-2-9 3032,0-1-4651,-1-2 270,-1-3-360,0-2-3328,-5-12 2969,-2 1-181,-3-21 1710,2 11 809,2-11 0,7 11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8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30423 17990 385 0 0,'0'1'2441'0'0,"-1"1"-513"0"0,1 4 513 0 0,0 3-642 0 0,0 3-128 0 0,0 5-1 0 0,-1 4 129 0 0,-1 4-257 0 0,-1 3-128 0 0,0 2-515 0 0,0 0-256 0 0,-1 0-258 0 0,1-1-128 0 0,1-4-385 0 0,0-3-129 0 0,2-3-129 0 0,1-5-128 0 0,1-3 129 0 0,1-4-258 0 0,0-2-128 0 0,0-4 386 0 0,2-2-1 0 0,0-3 129 0 0,2-4 129 0 0,0-4-1 0 0,2-3 129 0 0,1-4-128 0 0,3-3 128 0 0,3-3 0 0 0,4-3-129 0 0,2-1 1 0 0,3-1 128 0 0,3 1 0 0 0,1 3 0 0 0,1 4 128 0 0,-1 4 129 0 0,-2 5 257 0 0,-2 7 129 0 0,-3 6 128 0 0,-4 7 0 0 0,-3 5 128 0 0,-3 6 1 0 0,-2 5-258 0 0,-3 5-128 0 0,-1 2-128 0 0,-2 2-258 0 0,0-1-128 0 0,-2-1-128 0 0,0-4-515 0 0,0-3-642 0 0,0-5-514 0 0,-1-4-771 0 0,1-6-6039 0 0,-2-7 6167 0 0,1-8 772 0 0,-1-7 385 0 0,0-7 1285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55.06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51 65 6723,'-12'-2'3508,"1"0"-2788,2 2 809,1 5-4971,3 2 5151,1 17-40,2-2-140,3 28-899,2-13 269,8 28-629,-2-26-90,25 29-270,-12-38 0,28 13 90,4-38 0,16-24 0,-12-3-180,-11-21-270,-20-3 91,-9 9 1290,-5-12 1,-2-1-1202,-4 5 90,-3-39 90,-7 63 90,-4-4-90,4 18 0,-1 1-90,3 5 90,1 8 90,3 0 450,9 26-270,-2-10 180,12 30-181,-11-23 271,6 32-390,-5 24 0,-2 24 0,-1-15-15,-2-37 0,-2-1 15,5 40 0,-1 14 0,-5-33 30,-10-48 270,-9 6-180,1-11 89,-31 19-3481,17-26 3302,-21 8-180,17-18-90,-39-4-89,24-4-721,-42-8 181,50 0-1980,-17-13 1080,31 6-1979,-1-12 2519,20 4 1169,10-17 0,7 7 0,7-8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55.4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 7713,'10'-1'3418,"-1"2"-2789,-4 4 181,-1 5 179,-1 4 810,2 21-989,-2-4 269,1 37-629,-1-20 539,2 43-449,-2-31-1,1-5 1,-1 1 90,1 15 0,1 26 89,-2-25-134,-2-6 0,0 1-316,0 15-928,0-8 0,0-3 659,1-14-403,0 11 403,0-30-1529,2 12 360,-3-27-3059,3 6 1170,-1-32-655,1-5 2274,2-8 332,5-25 1107,-1 0 0,7-26 0,-2 8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56.08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476 85 6453,'10'-19'5397,"9"-11"-4497,-10 16 89,5-7-89,-16 21-91,-2 2-269,-4 0 0,-29 17-361,8-4 181,-39 25-270,26-14 90,-15 11 180,13-11 90,-1 1 449,-31 18-269,16 7-630,9-11 360,47 1-3483,29-31 3483,30 11 180,16 6-360,-10-5 90,11 4-5186,-2-12 1,-2-2 84,-22-2 4426,20 0 0,-21-2 405,-60-8 0,-6 0 0,-8 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56.39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7083,'18'20'9535,"5"-2"-6567,52 3 0,11-2-2698,-18-2-180,19 5 0,-3 0 90,-27-10-90,-15-4 0,9 0-270,-21-4-540,-6-2-1618,1 1 539,-12-2-540,2 0-2968,-9-3 3328,-1-1 1979,14-18 0,-7 6 0,10-15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7:56.75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242 1 6993,'-4'-1'5127,"-1"4"-2788,2 3-990,0 6-90,0 5-89,0 6-271,-2 8-89,-2 8-181,-2 8-3571,-1 9 3122,-1 7-700,0 9 969,2-14 1,0 2 90,-5 37-270,2-10 0,0 2 44,6-35 1,0-1-90,-2 18 0,2-1 135,2 27-225,4-30 0,0 1 45,1-18 0,1 1-90,1 13 0,0-2-360,3 19-990,1 18 91,-3-32-2879,3 17 810,-4-51-3058,2-3 7678,-4-28-2462,-5-10 271,-8-12 809,-12-11 0,-14-10 0,-8-5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1.61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273 38 6543,'-4'-3'1979,"0"-1"-1529,1-1 0,0 0-1,-1-1 541,-5-1 89,-4 3-629,-2 1 90,-4 3 359,-5 9-539,5 0 359,-22 28-629,20-12 270,-18 34-180,24-25 270,-7 29-270,13-22 90,1 30-180,8-28 89,7 30-89,1-32 90,14 24 0,-5-30 0,19 20 0,-11-27 0,24 15-90,-16-21-90,25 10-90,-22-16 90,24 2-90,-24-12 90,23-4 90,-27-5 90,9-4 0,-16-1 539,27-21-539,-24 10-540,27-26 180,-34 22-89,10-21 89,-15 16 90,7-22 180,-12 19 0,1-24-90,-8 20 90,-4-26 0,-3 22 0,-14-42-90,4 39 89,-11-23 1,5 34 180,-27-14-90,13 19 450,-37-11-270,33 27 179,-31 0-179,27 8 90,-30 4-360,30 3 90,-25 9 0,30-4-90,-16 9-180,25-7-180,-8 6-90,19-9-1799,0 1 450,12-7-3328,9 2 2339,0-3-810,50 2 3508,-19-7 0,40-5 0,-25-3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2.7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265 50 7353,'-3'-4'2069,"-1"1"-1440,-4 1 1,-2 1-90,-2 2-1,-4 1 1,-1 2 449,-11 7-539,6 1-90,-8 6 90,9 0-91,1 3-89,2 3 270,-1 16-360,6-7 90,2 25-180,10-23 0,7 22 0,2-24 0,14 19 0,-5-24-1,17 15-89,-10-21 90,21 9 0,-16-19-180,23-1 180,-21-13-90,36-25 90,-31 3 270,27-33-180,-37 22 360,8-26-270,-21 23 179,-4-29-179,-18 11 359,-20 4 1,-8 0 180,-23-8-630,18 22 0,-4 7-315,-10 25 0,3 10-315,4 1 0,-37 12-899,55 1 360,13-5-1530,7 8 810,15-10-2428,25 11 2517,0-8 541,18 7 1079,18-2 0,-12-7 0,18 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3.1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25 7 6633,'-12'2'3148,"3"-1"-989,6 0-1439,15-2 89,2-1 91,14-1 89,0 1 360,20-1-899,-10 3 360,27 3-450,-28 2 89,23 5-269,-26-4-90,17 5-90,-23-7-90,13 1-3302,-19-4 2763,8-1-2160,-15-2 1170,-2 1-2249,-16 0 2159,-10 1 540,-5 0 1169,-18 0 0,17 0 0,-10-1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3.5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104 0 6633,'-36'41'7196,"6"-2"-4767,18 18-900,2 1-2082,-1 12 912,6-14 77,7 0-436,3-13-180,3 12 180,3-19-90,2-2 90,4-2-270,12 6 180,6-6 180,3-4-180,11-10-359,-19-15-1620,20-8 540,-24-3-2069,14-13 1889,-21 6 360,4-5 449,-10 4 846,-2-1 54,-1-2 0,-1-2 0,-1-1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4.12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 38 6633,'-6'-11'3238,"2"2"-2698,1 0 719,2 3-629,1 4 809,5 6-629,0 5 809,5 23-900,-4-2 1,0 19 0,-4-4 269,-1 33-539,1 11-450,1 2-823,3-8 733,1-31 0,5 22 0,-4-32 180,2 19 0,-8-43-360,-1-1 0,-1-13 373,0-1-642,-2-12-541,0-13 721,-1-6-1,4-11 90,2 5 0,3 0 0,7-15 180,1 14 90,15-18 90,-8 28 0,7-4 90,-8 15 0,-1 5 90,0 4 360,5 9-361,-7 4 451,10 18-360,-13-2 629,7 28-359,-13-14 539,0 33-719,-7-26 359,-5 28-719,-2-34-809,-3 14-271,4-30-2158,0 0 1169,4-17-4587,3-10 5307,2-7-397,10-19 808,-4 6 0,8-9 0,-4 10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8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30981 17565 31 0 0,'2'-3'868'0'0,"2"-2"288"0"0,2-1 515 0 0,1-2 385 0 0,1 1 257 0 0,0 2-771 0 0,0 3 0 0 0,-1 5-129 0 0,0 4 129 0 0,0 6-128 0 0,-2 8 128 0 0,-1 7-257 0 0,-2 9-257 0 0,0 8-129 0 0,-2 8 129 0 0,0 7-257 0 0,0 5-257 0 0,0 5-385 0 0,0 3-258 0 0,2 0 1 0 0,1-3-258 0 0,1-3-256 0 0,1-5-386 0 0,0-8-386 0 0,1-6-770 0 0,-1-9-515 0 0,-1-9-513 0 0,-1-8-1 0 0,-1-12-4368 0 0,0-14 7581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4.63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32 204 6723,'-10'7'3868,"0"-1"-2609,3-1-359,3-1-271,5 1 631,10 3-181,50 0 0,11-2-1079,-15-2 0,17 2 0,-3-6 0,-35-17 0,-11 4 180,4-12-90,-19 10 0,-2-6 90,-9 6 90,-17-18-180,-7 3-90,-8-6 0,-13 7 90,17 15 0,-22 0 0,21 14 270,-19 9-91,21 3-3121,-14 17 3212,21-7-1975,-9 23 1615,17-14 0,-1 11 90,9 3-90,6-11 90,2 9 90,6-14-90,3-2 2548,12 10-2728,-3-12 0,11 6 90,-6-13 2729,2-4-3269,27 2-809,-10-11 89,9 1-2428,-13-17 1530,-18 0-1440,13-13 2608,-15 7 271,4-7 719,-9 6 0,-1-2 0,0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5.06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 2 8522,'0'-2'6207,"0"6"-4948,0 4 0,-1 10-90,0 6 900,-1 40-1799,1-19-90,2 46-180,2-46-90,8 29 0,-4-33 0,5 21 180,-6-31-270,-1 15-90,-5-25-269,-6 8 89,1-17-360,-7-1 451,5-10-181,-4-12-3122,6-4 3392,0-28 180,5 7-114,3-14 294,2 11 90,3 3 180,1 4 539,9-5-269,-4 11 3920,18-9-3920,-10 17 664,22-6-934,-16 12 0,22-2-360,-21 8-2339,19-3 181,-22 3-4499,13-5 4229,-22 7-181,17-9 1870,-19 6 739,12-7 0,-13-3 0,1-2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5.8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52 0 9602,'2'4'4137,"-1"14"-3327,-2-2-1,-2 14-179,-1-4 89,-2 4 1,-2 5-180,-1 3-3393,0 3 4023,-3 39-1080,10-15-225,10-10 0,7-2-405,20-2 270,12-4 0,-6-39 91,-12-11-91,0-6 270,22-30 449,-6-23-179,3-17 3302,-20 7-3482,-17 9 90,-9 33 180,-4-6-360,-3 27-90,-2 6 0,2 15 90,0 7-90,2 7 0,2 5 90,3 3-90,16 29 1080,68-56-811,-49 18-89,42-61 90,-79 5 90,-14-32-360,3 25-809,-20-28-3059,0 38 1979,5 7-2608,-2 13 3058,21 8-270,5 19 1799,8-8 0,6 10 0,2-9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6.01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 0 6813,'-2'61'3276,"-1"-1"1,1-4 0,1-9-2223,2-15-7974,3 5 5661,1-12-1039,5 5 589,-2-19 955,1-3-596,-4-7 451,0-5 179,-2-2 720,-1-6 0,-3-6 0,-1-3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6.1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 71 7263,'-7'-12'9085,"27"-1"-12593,23 7 1259,14-2-989,31-6 2248,-30 6 990,20-1 0,-25 9 0,-2 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6.6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375 89 6993,'-6'-12'4587,"-1"1"-3507,-1-2-91,-5 1-269,-3-1-181,-3 2-269,-3 1-180,-2 4-180,-16 6 405,-10 40 0,1 11-225,5-13 0,-2 16 0,16-1 0,40-25-90,5-2 90,6-2-3572,19 8 3482,-5-10-606,14 5 606,-12-11 0,33 12-90,-27-9 180,32 16 90,-47-18 269,6 13-179,-22-11 90,-5 4-90,-11-7 0,-6-1 3361,-12 8-3541,1-6 270,-20 10-180,12-12 0,-11 4-90,9-8 726,-1-3-2795,-26-2 720,22-6-1799,-27-9 1438,40-1-1618,-5-10 2159,16 2 1079,9-12 0,8 5 0,7-5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07.13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1 288 6993,'8'15'7466,"2"0"-6297,4-4-269,5-1 359,23 4-899,-5-6-360,17 2-90,-8-9 90,5-2-270,29-10-90,-18 0 0,19-9-89,-12-6 89,-23 6 90,6-7-90,-25 2 360,-13 5-180,-14-20 270,-9 18-180,-37-29 180,18 29 540,-46-23-270,40 30 1349,-43-1-4562,43 19 4023,-28 17-631,32-2 900,-26 36-989,30-21 450,-23 53-720,35-45 0,-3 40-270,18-42 90,6 10-90,27 4 180,-9-21-360,49 24 90,-35-39-180,38 6 3482,-39-18-5281,33-4 900,-37-3-4408,27-8 3419,-42 2-2250,7-6 3689,-21 3 809,-2-1 0,-5-5 0,-3-2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43.4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257 31 6543,'-8'-7'1799,"2"1"-1349,0 0-90,1 1 0,2 3-91,0-1 91,-1 1 540,-3 4-630,1-1-1,-2 4 91,3 2 0,0 2 719,-5 21-809,4-7 180,-5 29-90,7 3-90,6 15-180,2-13-1,7-9 1,-1-24 0,1-3 90,9 4-90,-3-8 0,15 4 0,-11-13 0,17-2-90,-14-6 0,16-10 0,-16 0 90,14-14-90,-17 6 90,6-7 0,-5-2-180,1-11 0,-5 6-270,-1-13 180,-12 23-179,2-16 179,-5 16 0,1-13 90,-2 18 0,-1-6 90,1 14-180,1-2 180,-1 8-90,1-2 0,0 3 90,-1 0 0,0 1-90,0-1 90,-1 2 0,4-1 90,-1 2-90,5 3 90,-2 0 0,5 3-90,-5-1 90,6 4 0,-5-2 270,5 8-180,-5-4 359,5 14-359,-5-6 270,4 22-270,-6-14 180,4 39-360,-5-30 179,2 34-89,-5-36 270,-2 24-270,-1-23 270,-5 28-180,1-25 90,-7 27-3482,4-29 3391,-3 9 1,2-18 540,-12 7-540,6-15 180,-19 6-270,12-20 90,-21-5 3212,13-5-3213,-43-19-3481,34 7 3392,-25-12 180,31 10 270,-23-13-450,23 12 180,-23-11-270,35 20-630,-13-2 2853,16 7-7530,-12 0 1709,15 3 0,0-1 2608,10 2 990,3 0 0,3 1 0,0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44.5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6453,'1'0'6746,"3"0"-6116,11 2 90,-1 2 89,3 3-89,0 3-3393,3 4 3393,1 4-180,1 5-1,2 3-89,3 5-90,1 2 0,1 2-90,2 1 269,32 32-269,8 0-180,0 1-450,4-6 3482,-41-36-3481,19 14 179,-24-19-3392,7 6 3752,-12-9 90,-1-2 359,13 11-269,-10-7-450,5 2-360,-15-8-89,-11-10-541,-1 0-359,-4-5 2942,-2 1-7260,-13-3 4048,2-2-180,-22-18 1889,13 1 0,-8-12 0,9 5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8:44.8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623 1 6813,'-15'-1'6476,"1"2"-5846,7 3 539,-5 10-629,1 0 719,-14 23-629,7-7 539,-21 35-629,12-19 44,1-1 1,-1 2-135,-7 13 45,3-6 0,0 1-136,-6 12 1,-11 20-180,4-4-3842,2 1 3572,2-2-1316,4 4 1136,19-43-507,-1 12 237,11-33-629,2-2-360,4-14-810,0-4-661,2-4 1291,0 0 1745,0-6-935,0-8 1077,-3-5 1,-3-8-1,-2 1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8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31414 17892 95 0 0,'0'-2'675'0'0,"1"-3"353"0"0,1-2 257 0 0,0-1 0 0 0,3 0-514 0 0,1-1-257 0 0,1 0 129 0 0,0 1-1 0 0,1 2 129 0 0,-1 0 0 0 0,-3 4 2442 0 0,-4 3-2057 0 0,-3 4 1 0 0,-6 4-129 0 0,-4 5-386 0 0,-5 4-128 0 0,-5 5-257 0 0,-3 2-128 0 0,-3 4-129 0 0,-2 2-129 0 0,-1 0-256 0 0,1 0 256 0 0,0 0 1 0 0,2-1 128 0 0,1-1 0 0 0,2-3 0 0 0,4-2 128 0 0,2-3 129 0 0,5-3-128 0 0,4-3-1 0 0,3-4 1 0 0,4-3-1 0 0,3-3-128 0 0,3 0 0 0 0,3-2 257 0 0,1-1 0 0 0,3 0 257 0 0,1 0 0 0 0,2 1 129 0 0,2 0-129 0 0,1 2 128 0 0,2 1 129 0 0,2 1-128 0 0,1 2-258 0 0,2 1 1 0 0,0 1-1 0 0,1 1 258 0 0,1 1-129 0 0,-1 0 0 0 0,1 0-129 0 0,-1 1 1 0 0,-1-2-1 0 0,-1 1-256 0 0,0-2-129 0 0,-2-2-129 0 0,0 0 129 0 0,-3-3-257 0 0,-1-1 0 0 0,-4-2-128 0 0,-3-2-4113 0 0,-5-3 1414 0 0,-4-3-514 0 0,-5-2-899 0 0,-3-3 770 0 0,-4-2 1543 0 0,0-2 642 0 0,0-1 385 0 0,3-2 1157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10.7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587 337 6453,'10'-13'1799,"0"-1"-1349,-3-2 90,-2-1-91,-3-1 1,-3-1 0,-1-1 0,-4 0-91,-1-1 1,-3 0-3392,-2-1 3392,-2-1-90,-4 1 0,-2 1-1,-3 1-89,-4 2 0,-2 4 0,-2 4-90,-3 4-2178,-2 5 2178,-1 4 2358,-15 13-2448,13-1 90,-22 18-90,31-11 0,-13 18 0,22-16 90,-6 18 0,15-15 90,-4 22-91,9-16 1,2 28 90,5-21 0,5 37 0,0-28-90,4 17-2178,-1-17 2268,1 1 179,6 26 360,7 19 1,2 4-585,-12-46 0,0 1 0,11 41 0,-1-7 315,-6-27 2178,-5-15-1998,7 42-450,-9-44 3481,4 51-3571,-9-58-90,2 29-90,-4-40 1,0 10-1,-1-21-450,0 4 0,0-12-1978,0-2-1,-1-4 1170,-3-6-180,-2-1-1440,-12-16 1890,3 2 1079,-18-22 0,10 13 0,-7-8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11.1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16 110 6183,'-7'-10'2159,"2"1"-7459,2 0 5659,3-1 1500,2 1-1319,3-1 949,3 2-50,9-4-629,-2 3-1,7-2 3393,-3 4-2763,13 2-360,8 5-360,17 4 1,3 3-540,9 0-45,0 1 0,-3 0 45,-16-3 270,30 3-180,-37-4 269,20 3-269,-32-3 180,14 3-360,-24-3 90,6 2-180,-15-2-90,4 1-270,-9-2-1349,3 0 90,-5-1-5757,9-1 5577,-7-2-360,11-4 2159,-5 0 0,4-1 0,-1 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11.7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421 11 6453,'-8'-5'3059,"-1"2"-2430,0 1 1,-1 1 89,-2 3 1,0 0-90,-2 2-91,-1 1 361,-9 7-630,3 1 269,-17 15-359,14-6 540,-20 24-450,17-13 269,-17 32-269,19-23 90,-13 33-180,20-30 0,-3 28-90,14-33 90,7 24-90,5-30 179,21 32-89,-9-33 90,15 16 0,-12-24 809,23 15-719,-14-17 180,27 15-270,-28-25 0,18 4-180,-21-11 0,13 1-90,-18-5-180,9 1-360,-16-2-1889,8-1 630,-12 0-3058,6 0 2429,-9-1-1170,5-4 3598,-7-1 0,4-8 0,-3-2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12.1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14 6453,'3'-7'2879,"-2"4"-2250,1-1 91,-1 5-4252,1 2 4342,1 2 769,0 5-950,3 3 91,2 4-91,3 2-89,1 3 540,22 28 2581,-11-16-3211,28 35-270,-23-33 540,24 25-451,-19-23 91,11 11-90,-13-15-90,2 0 90,-1-1-180,1-2 0,-1-2-90,10 7 90,-11-10 90,13 12-90,-22-18 0,7 9-90,-16-14 0,3 6-180,-9-12-1529,0 2 809,-4-7-449,-2-1-180,-1-3-3688,-7-12 3867,0 1-538,-12-21 1040,7 8 0,-3-10 0,5 9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12.5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520 8 6363,'-4'-4'2789,"2"1"-2070,-2 2-89,3 3 0,-3 4 89,1 2-89,-1 4 0,-1 4 89,-1 2 450,-5 17-629,1-5 360,-13 30-541,7-19 361,-17 34-450,10-26 89,1-4 1,0 0 180,-7 12-135,2-6 0,0 0-225,-6 10-91,6-12 1,1-1-3482,-3 3 3033,-12 24 269,21-40-90,-9 16 90,18-32-450,-4 4-449,11-17-360,1-3-450,2-2-270,0-1 3302,0 0-4471,-1-1-1144,4-9 4382,3 0 0,8-7 0,1 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12.8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95 1 6903,'0'15'4408,"0"-1"-3329,2-1-180,0-2 91,0 0 89,1-1-179,0 3-91,-1 2-2582,-3 26 2133,-3-11-180,-4 20 0,-2-17 0,-8 14-90,4-12-630,-8 18-2358,10-28 1459,-1 4-7736,6-14 9175,19-22 0,-3-1 0,16-19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13.8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 25 6723,'1'-9'2069,"-1"3"-1349,0 1-1,-2 2 91,2 2-1,-3 1 1,1 2-1,-2 2-179,1 4-90,0 4 809,1 34-989,0-11 359,6 50-449,0-35 180,12 37-360,-3-38-90,16 27-90,-7-38-90,21 13 90,-17-28-90,21 1-810,12-86 1,-2-20 899,-8 34-96,9-37 0,-14 3 186,-39 53 0,-1 7 0,-2 2 0,-1 11 0,0 0-90,-1 9 90,3 2 192,-1 2-192,8 13 0,-1-2 90,11 22 0,-6-11 90,12 26-180,-11-17 180,9 32-180,-11-23 45,-2 3 0,-1 9 494,-4 25 1,-3 1-315,1-28 0,-1-1 0,-2 24 0,-3-12 225,-5-40-1,-2-1-179,-1-3 0,-3-1 180,-10 5-270,3-7 180,-22 7-181,13-13 1,-29 0-180,18-9 90,-36-5-90,26-3-90,-37-6 0,38 5-269,-25 0-181,38 5-3598,-13 4 2159,34-1-2428,0 3 3058,20-6-360,23-9 861,-2-2 0,18-11 0,-11 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14.57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11 9512,'6'-4'1439,"3"0"-900,6 2 1,5 1-90,4 1 90,2 3 89,4 2-179,0 3 449,14 14-539,-11-1 360,25 27-630,-25-13 90,23 34-90,-22-24-90,22 34 0,-24-32 269,20 31 1,-25-32 180,12 31-360,-21-31 225,-7 3 0,-2 1-135,-5 2 89,-2 28-359,-21-16 0,-10 10 1,2-11-1,-4 10 149,4-9 1,-5 9 0,4-20 120,3-30 270,-15 9-270,8-8 540,-23 17-3663,23-18 3393,-8 6-90,14-10-90,4-1 90,2-2-271,2-2-6025,-1 3 2788,9-10-1620,-3 2 3599,11-9 2017,-2-11 0,6-5 0,1-10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19.46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14 34 6813,'-1'-8'1259,"2"0"-809,-1 4 90,1 0 0,0 0 89,-1 1 91,1 1 2248,-1 1-2338,-3 4-271,1 1-89,-3 5-90,3 3 90,-1 3 90,2 4 0,1 2-1,1 4 1,1 3 450,2 18-360,0-9-181,0 14 181,-2-14 1529,-1 49-270,-2 0-1259,1 10 0,-3-5-361,2-49 181,1 22-180,2-30-90,2 14 0,-2-26 0,4 7-90,-4-17 180,2 0-90,-3-9-1079,-1 0-8752,0-3 3561,0-9 5371,0 1 899,1-7 0,4-2 0,3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0.1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 8 6363,'2'-4'2789,"-2"1"-2160,1 2 2520,-1 1-2340,-2 3-179,1 2 449,-1 10-539,1-1 629,2 22-539,0-7 629,3 32-539,-1-19-181,2 17-269,-2-15-180,0 2 90,0-1-90,1 20-90,-1-16 180,4 29 539,-6 7 1,-1 1-1080,3-11-279,-3 8 0,-1-18-350,0-58-541,1-4-7105,3-3 6746,-1-3-359,8-17 2248,-5 4 0,3-8 0,-4 11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8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31952 17920 128 0 0,'0'0'1156'0'0,"1"1"386"0"0,1-2 514 0 0,1 1 1414 0 0,2-1 1670 0 0,0 0-3084 0 0,2 1-771 0 0,1 1-129 0 0,0 0-256 0 0,0-1-515 0 0,0 1-128 0 0,-1-1-257 0 0,1 0-257 0 0,-1 0-128 0 0,0-2-386 0 0,0 0-514 0 0,0-1-514 0 0,-1-1-386 0 0,-1 0-385 0 0,-1 0-128 0 0,-3 1 2698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0.7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73 2 6723,'-8'-1'3508,"2"1"-2698,2 0 449,1 0-629,2 1 719,0 6-630,3 2 541,3 17-721,0-4 721,2 29-721,-3-15-3391,0 16 3392,-2-13-202,-1 3 921,1 40-989,0-28 45,0-4 0,1 0-315,1-3 0,5 28 0,-4-33-90,2 28 0,-5-31 270,-3 23-10011,-32 9 3291,16-38 6540,-24 10 0,29-53 0,0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1.3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94 5 6813,'-5'-4'3778,"2"3"-3058,0 1 89,3 6-4251,0 5 4252,1 5 1039,1 4-950,0 6 990,2 21-900,-1-6 1,0 18 719,0 10-1079,-2-14-1,2 40-539,-2-40 0,1 36 90,-1-40-90,-1 27 0,0-36-180,0 14-90,1-30-360,0 1 3303,1-18-5102,-2-2 2339,-35-8 0,11-1 0,-30-2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2.0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99 5 7443,'-2'-2'3328,"-2"0"-2519,3 2 721,-1 8-811,0 1 540,2 17-4111,1-6 3302,1 12 0,1-5-1,-1 3 541,3 23 269,-1 10-120,-1 18 1,0 21-1,0-15-1139,-1-35 0,0-2 30,0 31 0,0 11 0,0-34 150,-2-48 3392,0-2-3572,0-3-90,0-2-360,-1-3-1439,-1 0 90,-2 0-2878,-4-3 2068,1-2-1983,-13-10 3513,7 1 238,-10-9 841,7 3 0,1-3 0,0-1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7.4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61 1 7263,'-32'56'8005,"6"11"-7555,24-32 450,6 28-541,3-25 91,16 26-360,-3-29 90,23 19-180,-12-27-90,43 12 90,-3-33-90,1-2 90,4-34-180,-43 3 0,15-31 0,-25 19-450,-7-34 1,-4-2 539,-4 23-45,-4-13 0,-1 11 45,-4 46-180,2 3 180,2 7 180,4 8 0,0 2 180,9 19-90,-5-6 0,5 10 90,-4-5 90,0 1-3393,6 19 3213,-5-9-90,5 15-405,-2 8 315,-4-15 0,2 19 90,-8-20 0,-1 0 90,-4 36-90,0-33 90,-7 36 0,-3-45-1,-1-2 181,-10-4-180,4-16 270,-17 9-270,9-15 90,-22 7-180,15-13-1,-40-1-89,32-7 0,-23-3 0,15-3-89,12 2-1,-9 0-270,17 2 717,-12 2-4674,13 1 1798,-2 1 382,19-1 1934,7 0 1,16-8 0,4-1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8.06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216 1 6363,'-9'4'4498,"7"7"-4048,5-3-1,9 7 91,4-3 0,4 2-1,4 2 631,13 12-631,-8-5 361,21 22-540,-23-14 179,16 28-539,-20-19 90,15 34 360,-6 7 0,-2 2-270,3 7-90,-4-6 0,-6-8 89,-17-36 91,-4-1 90,-3-2 180,-4 0 539,-9 17-539,1-12 809,-25 45-1259,14-42 0,-17 24-90,13-33-180,-31 20 180,-25-42 0,-8-8 0,41 9 0,-1-3 0,-37-19 0,-1-1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3.83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599 320 6273,'7'-11'3508,"3"-7"-2788,-4 3 0,0-5-1,-4 6 1,-3-1 629,-7-8-899,-1 6 269,-25-23-629,-15 4-180,-28-12 180,0 14-623,14 13 623,15 14-147,17 7 236,1 2-89,2 2 0,2 1-90,2 2 0,3 2-90,-9 12 0,9 4 90,-3 5 90,10 12 90,8-13 180,0 26-180,4-20-2188,1 29 2278,1-26-180,1 14 376,1 0-196,5 22-270,-1-12 179,4 9-89,-2-33 0,1 1 270,7 28 0,2 4-270,-2-2 135,2 14 0,0 1 134,-8-9-179,-1-1-2088,-2 9 1998,-3-38 90,2 37-270,0-29 90,-1 6 90,-1-26-90,-3-21-180,-1-6 1908,0-4-2357,0-1 3211,-2-2-3571,-1-2-270,-2-2-181,-3-2-269,-2-1 0,-1-1-180,-2 0-1799,-15-15 2840,8 8 0,-11-11 0,12 11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4.24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95 6363,'5'-10'2519,"1"-1"-1979,4 1-91,2-1 811,10-2-451,-3 3 1,9-1 809,7 3-810,-6 3 541,26 0-721,-19 4 541,28 4-631,-25 1 361,31 7-451,-27-2 271,29 6-3662,-29-6 3841,26 3-978,-30-8 709,19-2-360,-28-3-180,11-3-180,-22 1-180,1-1 2860,-12 2-3579,-3 1 160,-3 0-1509,-2 0-6207,-1-5 7016,1 3-450,-2-7 1979,2 4 0,1-4 0,3 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4.73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539 2 6453,'-13'-1'2969,"-1"0"-2250,-2 3-89,-1 2-90,-1 2 89,-1 1-89,-2 4-90,-2 2 89,-1 3-89,-2 1 0,1 2 359,-13 13-359,9-6 629,-19 26-539,19-17 360,-16 31-720,19-23-1,-12 36-269,17-30 1,-5 34 178,16-36 1,0 14 90,8-22 0,3 0-90,2-1 270,8 15-180,-1-14 180,12 22-270,-5-29 269,16 17-179,-11-24-90,21 10 0,-17-19-90,19 4 180,-20-12-540,14 0-719,-19-6-3598,9-5 1618,-12-1-1978,19-9 836,-16 2 4201,12-8 0,-13-4 0,1-3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5.49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 1 6723,'-2'2'1979,"0"-1"-1439,3 0-1,2 1 811,7 8-541,1 1-89,5 7 89,-1 0 1,0 3 809,11 15-899,-5-6 1048,28 32 1,20 22 0,-11-14-1319,4 2-666,-5-5 1,9 11 0,-16-22 485,-21-34-494,-3-3 224,6 2-6,-10-8 6,6 2 0,-17-8 0,2-1 891,-10-3-2510,0-1-6027,-3-2 5307,-4-3 340,2 1 559,-4-4 457,1-9 174,-2-3-39,-1-10 0,2-3 0,1-2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5.89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672 1 6543,'-16'5'3238,"1"2"-2518,-1 1-90,1 1-181,0 3 451,-8 10-540,6-2 89,-7 10-89,7-5 90,0 3 270,-11 21-181,5-7 1,-10 17 719,-8 13-629,6-15-91,2-7 1,0 1-90,-9 7-270,8-12 0,-1-1-180,-2 0 90,-17 17-3302,29-34 3032,-5 7-540,19-22-7915,9-2 6746,4-9 630,11-3 359,2-3 900,4-5 0,8-2 0,-1-3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8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31950 18127 770 0 0,'-1'2'1285'0'0,"-2"3"514"0"0,-1 2 771 0 0,0 1 1414 0 0,1-1-1157 0 0,1 0-1157 0 0,2-1-899 0 0,2 0-128 0 0,1-2-258 0 0,2 0-770 0 0,1-2-772 0 0,1 0-1284 0 0,0-2-1029 0 0,1-1-256 0 0,1-2 1413 0 0,2-2 642 0 0,1-3 515 0 0,2-2 1156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6.3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208 1 7353,'8'2'2878,"0"2"-2248,0 2 89,0 3-4161,0 4 4342,1 3 2118,2 30-2388,-5-14 449,-4 36-539,-7-32 809,-13 24-3078,1-25 2539,-18 21-883,11-27-557,-20 13 1610,18-22-4668,-14 4 1079,20-17-3057,-7-9 7840,18-5-2174,-1-14 0,10 2 0,1-6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28.99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21 8702,'3'-6'1529,"1"1"-899,-2 2 89,1 0-89,-2 1 899,6 1-899,-2 1 719,10 2-719,-3 2 449,12 2-629,-6-1 0,18 3-361,-11-4-178,19 4 1258,47 7-1079,-44-8 0,34 6 360,-65-10-91,-6-1 1,3 0 0,-6-1 0,-2-1 89,-3 1 1,1-1-270,-3 0 360,1 0-1170,-2 2-719,-2 0-990,-2 1-4857,-5 3 4678,3-1-91,-16 8 1853,7-5 756,-12 5 0,4-7 0,-1-1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35.31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59 15 6453,'-3'-4'1979,"0"1"-1529,3 1 629,-1-1-539,0 2 1979,1 0-1890,-1 1 1,0 1 179,-3 5-449,2 0-180,-1 7 90,1 0-90,0 3 0,1 3 269,0 15-179,0-4 180,-1 27-270,1-21 180,-2 28-180,1-25 179,-2 23-89,2-26 270,-4 20-270,3-24 449,-3 34-4021,4-31 3392,0 18 90,3-26 360,3 16-360,-2-16 90,4 14-270,-4-28 180,2 2 3122,-3-9-3212,1-1-90,-2-4-4228,1 0 2159,0-4-539,0-2-1,0-4 720,0 1 630,-2-9 359,0 5 900,-2-11 0,0 9 0,-1-2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49.1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720 166 6273,'0'-12'2429,"-2"2"-1799,-2-2-91,-2 1 1,-2 0 0,-4 1-1,-2 0-179,-4 0 270,-15-5-270,5 4 89,-29-10-179,21 9 180,-30-3-270,27 10 180,-28 9-180,28 5 269,-26 21-179,27-6 180,-23 26-270,29-18 0,-12 25-180,24-23 90,-1 23-90,14-24 180,6 25-90,5-22 89,3 13 271,5 11-270,-2-10-3032,7 48 3121,-8-37 1,1 5-45,3 15 0,-1 2-1224,-1-13 0,0-1 1268,2 6 1,0-7-460,0-7 460,-4-11 0,1-2 0,-1 8-180,2 35 0,-6-41-270,-2 27 90,-3-38 90,-3 24 0,1-37 90,-2 8 1950,2-24-3209,-3 0 3411,2-6-4761,-7-4 2019,2-5-2559,-12-14 1620,4 0-1349,-14-27 1798,11 13 361,-7-13-219,8 14 0,-1 2 0,0 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49.56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1 113 6363,'2'-6'2699,"3"-2"-2249,4-1 89,4-2 181,4-3 719,19-7-629,-5 6 809,30-4-720,-21 12 630,37 5-899,-29 5 539,37 8-4971,-34-2 4792,30 6-339,-38-6 68,21 4-359,-33-6 450,17 5-720,-29-7 0,7 3 0,-18-4-90,-2-2 1986,1 2-3065,-3-1-2524,1 0 634,-3-2-1618,2 0 3238,0-4 1349,5-4 0,0 2 0,3-2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50.1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426 30 6273,'-3'-10'3329,"-5"0"-2520,-1 3 720,-11 4-719,5 5 539,-19 7-719,10 0 359,-20 14-629,15-4 359,-19 22-449,21-12 630,-27 48 269,17 6-899,0-2 90,13-2-180,17-40 89,3-1-179,2-1 180,2-1-180,3-2 360,14 28-270,6-13-90,6 9 90,12-15-90,-14-22-3213,20 8 3213,-18-16-686,17 4 686,-22-10 0,19 2-360,-21-6-270,3 1-3600,-11-3 2161,-6-2 2463,19-42 1,-14 21 0,14-33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50.52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7982,'21'21'7646,"-10"-7"-6656,23 22-91,-15-11 540,9 19-539,-4-7-91,7 13-179,-7-12-90,1 1-91,3 1 361,17 20-630,-11-14 90,27 31-180,-26-35-180,22 21 180,-26-31-90,12 11 0,-23-23-630,3 4-270,-16-15-2248,-3 2 989,-6-7-2608,-8 0 2788,-1-5-989,-13-7 2158,5-3 810,-6-8 0,7-3 0,2-2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50.83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443 16 6543,'0'-4'2879,"-1"1"-2340,3-1 91,-1 1 0,-1 2 989,-2 0-900,-2 5 990,-7 11-899,1 2 269,-13 31-539,5-9 449,-19 41-539,11-25 0,-11 20 269,7-18-269,-1 1-90,1-5 0,0 0-450,-7 11-270,4-9 0,1-4-3931,10-15 513,-3 3 810,18-28-1800,14-12 3509,5-11 1259,23-23 0,-8 8 0,11-11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51.4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266 0 6543,'8'7'3148,"1"1"-2428,1 4 0,1 2 179,0 5 1080,5 16-990,-7-4 1,3 14 629,-11 8-1079,-3-10 629,-13 32-629,1-31 179,-20 24-629,10-33-1259,-22 15-4702,17-28 1374,-19 5 2542,20-17-1463,-17-6 3418,14-17 0,8-5 0,10-10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52.3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180 36 6183,'-6'-9'2519,"-3"-3"-2069,2 5 629,-6 0-539,6 7 899,-9 13-899,7 1 719,-7 30-629,8-8 809,-2 42-810,6-22 181,5 42-630,5-41-90,15 27-90,-3-43 0,10 6-90,-4-23 0,2-6-1035,52-58 1,5-20 854,-32 21 180,30-22 0,-14-7-89,-65 15 179,-2 23 0,-1-8 0,-1 30-90,2 5 90,3 13 0,1 1 0,4 14 90,1-1 269,12 36-89,-1 0-180,5 14-3212,-1 7 3122,-11-32-2088,9 40 2178,-12-35-345,2 17 435,-8-21 180,-2-2 719,-11 38 135,-29-28 1,-7-3-765,-2 26 756,-2-35 1,-5-13-668,-6-32 2531,13-2-3655,-22-8 1,-1 0 566,12 1-1332,-6-2 1,5 1-450,30 5-4137,-7-6 2788,39-14 3148,0 2 0,26-12 0,-3 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38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32718 17763 770 0 0,'0'-1'1028'0'0,"-1"0"386"0"0,0-1 385 0 0,-3 0-129 0 0,-1 1-513 0 0,-1 1-258 0 0,-3 1 129 0 0,0 0 0 0 0,-2 2-257 0 0,0 1 0 0 0,-1 0 0 0 0,1 2-257 0 0,-1 2 0 0 0,0 1-257 0 0,0 1 257 0 0,0 3-257 0 0,1 0 0 0 0,1 2 129 0 0,0 2-129 0 0,1-1 0 0 0,2 2 0 0 0,1 0 128 0 0,1 0 1 0 0,1 0-1 0 0,3-1 1 0 0,2 1-129 0 0,1 0 0 0 0,3-1-129 0 0,0 1-128 0 0,2-2 0 0 0,1 0 0 0 0,1-1 129 0 0,2 0-129 0 0,2-1 0 0 0,1-1 0 0 0,2 0 0 0 0,0-1-129 0 0,2-1-385 0 0,2-1 257 0 0,1-1 0 0 0,0-1 0 0 0,2-1 0 0 0,0-2 129 0 0,1-1 256 0 0,0-2 129 0 0,0-1-257 0 0,1-1 0 0 0,0-2 129 0 0,-1-2-1 0 0,0-1-128 0 0,-2-2-257 0 0,-1-1-257 0 0,-2-2 257 0 0,-1-1 0 0 0,-2-2-128 0 0,0-1 256 0 0,-2-1-128 0 0,0-1 0 0 0,-1-2 129 0 0,-3-1 128 0 0,-1-1 128 0 0,-1-1-128 0 0,-3-1-128 0 0,-2-1-1 0 0,-2 0 258 0 0,0-1-1 0 0,-3 1 1 0 0,0-2-258 0 0,-3 0 129 0 0,-1-1 129 0 0,-2-1-129 0 0,-1 1-129 0 0,-1-1 129 0 0,-1 1 129 0 0,-1 1-1 0 0,1 1-128 0 0,-2 2 257 0 0,1 1 257 0 0,-2 3 0 0 0,0 2-128 0 0,-1 2-258 0 0,0 2 258 0 0,-2 3 513 0 0,-2 2-256 0 0,-1 4-129 0 0,-2 2 0 0 0,-2 3 257 0 0,-2 2 128 0 0,0 4-385 0 0,-3 2-128 0 0,0 2-1 0 0,-2 3 129 0 0,0 1-385 0 0,-1 1-258 0 0,0 2-256 0 0,0 0 256 0 0,2 0-385 0 0,0 1 129 0 0,3 0-129 0 0,1 0 128 0 0,2-1 129 0 0,3-1 0 0 0,2-2-385 0 0,2-1-386 0 0,3-3-514 0 0,2-1-1028 0 0,4-2-900 0 0,0-3-256 0 0,9-2-4241 0 0,10-4 7967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53.02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 1 9691,'7'0'1440,"0"2"-901,3 4 1,1 3 0,2 4-1,3 4 91,2 3 539,15 16-719,-4-7 224,7 6 1,2 1-405,3 4-180,26 22 0,-31-26 90,-1 0-724,-1 2 634,-2 1 0,16 36 89,-20-28 361,15 42 270,-28-21-541,-4-11 91,-9 19-270,-6-40 180,-7 27-270,1-25 90,-9 25 0,5-27 90,-11 23 1049,-18-5 0,-16 11 1,8-10-960,-7 18-520,7-16 0,-8 6 0,16-20-470,26-29-9111,-27 8 2263,20-9 7568,-25 8 0,23-10 0,-3 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58.42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53 20 7263,'2'-6'1619,"1"1"-1169,-3 2 89,1 0 1,0 1 3058,-1 1-3058,-3 4-91,1-1-89,-3 5-90,2 1 0,0 2-90,0 3 0,0 2 90,-1 3-91,1 2 361,-2 25-3662,1-15 3302,-1 19 0,1-20 270,-1 31-271,2-20 1,-1 39 0,3-39 180,2 29-180,1-27 90,1 28-90,0-29 179,1 29-269,-1-29 180,1 27-270,0-28 180,0 12 3302,-1-16-3392,-1-1 90,1-2 540,0 11 89,1-4-449,-1-2 90,0-10-91,1-9-269,-2-7 0,1 1-90,-2-9-180,0 0-269,-1-3-7557,1 0 4498,-4-4-2492,-7 0 4471,2-3 449,-4-1 271,5-7 809,5 2 0,8-11 0,7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59.1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 22 7443,'-4'-5'2968,"3"1"-2338,2 1 89,3 1 2834,66-1 0,19 1-3193,-33 1-225,33 0 0,-6 0 225,-54 4-1,-4 1 181,-2 2 450,5 4-721,-9-2 181,7 4-270,-14-6 90,4 1-180,-11-5-180,0 0-540,-5-2-5216,0 0 2158,-5 0-1080,-3-3 3599,-3 0 360,-3-6 809,5 0 0,1-2 0,4 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29:59.9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642 221 8072,'-5'-5'2339,"0"-1"-1799,0-2-1,-2-3 1,-1-1 629,-9-12-719,2 4 180,-18-16-360,9 13 269,-39-16-359,26 23 90,-25-4-90,26 19 540,-32 18 224,11 57 1,3 12-945,-13-16 44,19 18 1,17-1 135,42-31-90,-2-10 180,7 38-3572,-7-32 3482,3 41-2358,-5-36 2358,1 40-1,-3-41-89,1 16 0,-2-24 90,0-3-90,6 32-90,-4-30 0,4 33 0,-6-48 0,0 13 0,-3-25 0,-1 7-270,-1-16-719,0-1-7986,-13-47 7985,6 15 271,-12-34 719,8 26 0,-3-2 0,0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00.35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53 6633,'1'-6'3238,"2"0"-2518,3-2-90,4 0 179,4 0 990,11-1-809,-3 4 898,23 3-1078,-13 4 989,27 7-989,-22-2 629,26 7-900,-27-7-269,21 4-270,-26-7-270,14 0 90,-22-4 180,9-2-89,-16-1-811,5-2-179,-11 2-2609,4-1 989,-7 2-1978,4 1 3328,-2 2 1349,20 2 0,-8-2 0,15 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00.81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418 17 6723,'-17'-7'3598,"0"2"-2878,-1 1-91,0 4 91,-2 4 629,-10 8-809,6 0 539,-18 14-629,18-8 90,-7 8-91,11-7 91,1 2 719,-8 12-629,7-6 0,-4 9 539,2 6-629,8-9-1,-5 25-359,11-22 270,5 25-270,6-25 180,11 21-180,0-25 0,9 7-1,-3-14 91,3-1 180,12 6-180,-7-8-90,8 2-90,-11-11 0,-1-1-630,8 0-90,-9-3-4137,19 3 1889,-22-9-720,9-2 539,-18-3-628,19-17 3687,-14 6 0,17-16 0,-16 7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01.51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 1 7263,'-5'2'3328,"2"0"-2519,2 5-89,3 0 0,3 5 809,9 12-630,0-3 720,20 24-1163,7 3 0,16 14 1,2 3-1,-9-11-501,-9-9 0,0-1 90,10 11 0,9 11 0,-2-4 0,-16-21 315,-15-20 0,-4-4 360,2 1-361,-10-5 181,3 3-720,-11-9 2313,0 3-3303,-4-5-2338,-2-1-3328,-1-3 4498,-3-7-181,-4-9 1710,-2-7 809,-3-10 0,2-1 0,-1-2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01.8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488 1 6723,'-10'5'4767,"1"1"-4227,5 0 809,-4 9-719,1 0 809,-11 22-809,5-8-3442,-16 32 3621,7-18-779,-22 43 600,14-31-90,-13 20-91,10-21-179,-1-2-90,4-10 0,0 1-270,-5 7-629,-20 29-271,39-55-449,1 1-2069,12-16-1689,25-9 3398,6-7 1799,12-3 0,-3-3 0,-9 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02.1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300 1 6993,'0'7'4228,"0"1"-3419,-1 3 900,1 10-809,0-1-1,-1 10-89,-2-3-91,-3 3 1,-3 2 269,-13 16-629,1-11 180,-22 22-4382,3-19 3122,0-4-269,7-10-360,13-16-270,4-5-4228,-4-9 4588,7-5-397,2-18 1656,11 3 0,9-9 0,3 7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02.8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83 15 6363,'-6'-4'3508,"2"-2"-1709,-1 3-359,-1 1-721,2 6 91,-3 6 89,1 5-89,0 5 539,-4 23-899,2-6-181,-2 17-370,3-10 191,3-1-180,6 16 90,4-17-270,27 24 90,-7-41 180,21 7-90,-12-27 0,2-6 0,3-4 0,-1-5 1,0-4-80,10-13-101,-14 3-359,15-23 269,-27 16-270,5-24 450,-17 24-179,1-16 179,-7 24 0,3-5 270,-4 20-90,3 2 90,0 10 269,11 18-179,-6-4 360,16 27-270,-13-17 360,11 27-451,-11-19 271,8 32-270,-11-23 90,4 34-90,-10-31 359,-3 34-179,-4-35 360,-9 29 719,-45 4 0,-10-3-1439,15-7-328,-17 5 1,1-16 417,35-53-180,1-2-720,-9-3-179,12-2-7197,-21-24 5758,31 9 629,-8-14-360,26-7 2367,3 15 1,6-18 0,1 16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55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6970 14236 95 0 0,'-2'0'675'0'0,"-5"-2"353"0"0,-4 0 1542 0 0,-1-3-2056 0 0,0-3 129 0 0,1-2-129 0 0,3-2 0 0 0,4-1-129 0 0,2-2 129 0 0,5 0-128 0 0,2-1-1 0 0,3 0 1 0 0,3 0-1 0 0,2 1 129 0 0,2-1-128 0 0,1 1-1 0 0,0 2-128 0 0,1 0 0 0 0,-1 1 0 0 0,0 1 0 0 0,-1 1-128 0 0,0 2-1 0 0,0 0 1 0 0,1 1-129 0 0,0 1 128 0 0,1 1-128 0 0,1 2 129 0 0,-2 2-129 0 0,1 1 128 0 0,-2 3 1 0 0,-2 3-1 0 0,-1 2 1 0 0,-3 2-1 0 0,-1 4 1 0 0,-3 2-1 0 0,-3 3-128 0 0,-2 2 129 0 0,-2 2-1 0 0,-4 3-128 0 0,-1 3 0 0 0,-4 2 129 0 0,-1 4-129 0 0,-3 2-129 0 0,-2 3 129 0 0,-1 2 0 0 0,-1 1 0 0 0,-1 1 0 0 0,0-1-128 0 0,1 0 128 0 0,0-3 0 0 0,0-2 0 0 0,2-3 0 0 0,2-3 0 0 0,1-4 0 0 0,3-4 128 0 0,2-4-128 0 0,3-4 129 0 0,2-5-129 0 0,3-3 128 0 0,1-3-128 0 0,2-1 129 0 0,2-2-1 0 0,3-1 1 0 0,1 0-1 0 0,2-1 129 0 0,2 0 129 0 0,2 0-1 0 0,1 0-128 0 0,2 0 129 0 0,1 1-1 0 0,2 0 1 0 0,1 0-1 0 0,1 1-256 0 0,2 0 128 0 0,0 1 0 0 0,0 0 0 0 0,0 0-129 0 0,-1 1 129 0 0,-1-1-128 0 0,-1 1 128 0 0,-3 0 128 0 0,-2 0-256 0 0,-3-1-1 0 0,-2 0 1 0 0,-3 0-1 0 0,-2-1-128 0 0,-1 0 129 0 0,-3-1-258 0 0,0 0-5782 0 0,-3-2 2956 0 0,-2-1-386 0 0,-2-5 514 0 0,-1-4 899 0 0,-1-6 643 0 0,2-7 285 0 0,3-6 1000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03.46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18 7892,'8'-8'3688,"2"1"-2968,5 5 719,16 4-809,-4 2-1,11 5-89,-10 1-90,1 3 449,13 11-629,-10-4 0,23 19-180,-24-14 449,13 20 1,-1 9-45,-22-8 0,-4 2-315,15 13 0,-5 3-1,-21-12 1,-8-3 90,-11 19-180,0-17 90,-4-6 810,-24 27-631,11-29-5126,-33 18 0,-2-5 1798,25-25 2159,-11 2 1,9-12-360,36-26 1169,-8-9 0,2 1 0,-6-4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14.05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35 0 10141,'-4'0'1619,"0"1"-1079,3 1-90,-2 0 89,0 3-89,2 1-90,-1 2 180,0 1-91,1 3 91,-1-1 0,2 3 989,-3 14-1079,1-7 269,-1 24-359,1-19 360,0 24-181,3-18 451,1 23-451,1-23 361,1 23-630,-3-24 0,1 23-90,-2-23 89,0 24-179,0-23 270,-1 21-270,2-23 180,0 17-90,0-21 0,2 13-90,-2-19 90,2 8-180,-1-16 0,0 4 0,-1-12 0,-1 2 89,0-6 271,0 2-450,0-1-359,0 0-541,0 1-5936,-1-1 3058,0-1 630,-1-2-3302,-1 1 6540,2-18 0,4 4 0,1-15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15.28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 0 13289,'-1'8'2069,"1"0"-1169,-1 12-181,2 7-359,1 2-90,0 5 450,0 8-451,0-8 91,0 13-229,0-12 229,-2 2 180,1 18-270,-1-13 179,1 13 1,0-19 0,0-2 809,5 23-719,1-12-270,1 9 179,0-12-179,-5-19 0,-1 5-450,-1-10 90,-1-1-539,-1 8 359,0-11-3073,0 4 3343,1-13 0,0-2 0,0-1-90,0 0 0,0-1-5487,-1 0 2519,0-3 3391,-1-2-2851,-1 1-1,-2-15 1710,2 3 809,-3-14 0,5 2 0,2-2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16.31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14 3 7443,'-2'-2'6476,"-4"14"-5936,4-3-1,-2 14 1,5-5 0,1 2-4252,-1 5 4162,1 1 769,0 3-859,0 2-91,1 3 91,0 1-1,1 2 811,4 18 1078,7 43-1438,-3-10 2762,1 8-2762,-8-30-540,-4-31 359,-1 14-359,-1-26 0,0 8-180,0-17 0,0 2 180,1-10-450,-1-1-179,1-4-8636,0-1 5667,1-3 179,0-1 1440,3-9 540,2-2-3122,3-8 4291,3-1 0,3-2 0,2 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17.03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133 9 7263,'0'-4'2339,"1"0"-1620,0 4 91,0 1 179,1 0-89,0 5 89,-1 2-90,-1 4-89,0 3 0,0 5 629,-1 15-630,0-5 630,0 27-809,1-19 449,-1 29-539,1-25 450,-2 32-91,2-4 1,2 14-1,-1-11-899,-2 22-312,3-23 0,-1 10 1,0-28 221,-1-39-270,-1 2-359,0-6-451,-1 2-269,0-9-540,1 0-3867,-2-3 3722,0-1-1743,-5-1-605,-5-4 4472,-19-4 0,1 2 0,-12-1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17.83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136 1 7443,'-4'0'3778,"0"0"-2969,1 1-179,1 2 179,1 1-89,0 2-3303,2 2 3213,-1 2 0,2 3-1,-1 3 811,2 15 748,-6 38 1,-2 25 0,1-11-2099,2 13-60,-2-12 0,-1 13 0,2-26-30,5-36 90,3 7 0,-2-12 0,3 3-1,-2-15 3393,-1-3-3392,0-2 90,-1-2-90,0-1 0,-1-1-360,-2-1-2608,-1 1 899,-1-5-719,0 1-361,-1-4-4316,-18-3 6295,4-2 1080,-23-8 0,24 3 0,-5-3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18.56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 1 10681,'-2'0'2518,"0"1"-7458,2 1 5659,1 5 1410,1 2-1500,1 5 1,1 5 769,0 4-859,0 5 90,-1 4 1708,1 46 1,-1 30 0,0-16-1980,1 5 861,-1-6 1,1 16 0,-3-26-861,-4-34-270,1-13-90,-5 15-90,4-25-630,-1 4-269,2-19-2609,1-2 989,1-7-3957,-1-5 3958,-6-1 1079,3-5-360,-3 0 1041,7 1 0,5 1 0,2 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19.18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 1 6723,'-5'0'3868,"2"0"-2879,0 1 720,1 4-899,0 2 719,1 13-899,2-3 539,3 23-629,-1-10 539,2 33-359,-1-21-3303,1 18 3483,-1-16-91,-1 2 1,1-2 629,-1 18-6355,0 3 1,0-1-2164,3-6 6089,6 33 990,11-116 0,2 0 0,9-8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19.8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56 1 6813,'-6'1'4048,"1"1"-2249,1 1-990,2 3 720,2 9-809,2 0 629,1 21-809,-1-8-3482,1 13 3391,-1-7-89,0 2-161,1 23 71,1-12 90,1 18 0,-1-17-91,0-1 1081,2 39-541,-3-17 2820,0 11-3270,-3-34-2927,-1-22 2478,0-6-2068,0-3 449,1-8-450,-1-2-3598,-1-9 450,-10-21 5307,-8-19 0,-3-13 0,0-7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20.4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70 1 7892,'-4'0'4318,"1"3"-8899,1 5 5660,0 7 91,-1 5 534,0 8 95,-3 24 150,1-6 299,-3 44-2203,4-17 0,0 19 0,0 2 0,0-16-1979,1-15 0,0-1 321,1 17 1,-1 19 0,0-13 0,0-44-1896,2-40 3661,2 0-1412,-1-6 1317,9-9 1,7-1-1,6-7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55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7572 13794 256 0 0,'-1'0'900'0'0,"0"-1"385"0"0,-2 2 257 0 0,-1 1 514 0 0,-1 2-514 0 0,0 4-514 0 0,-1 4 0 0 0,-1 4-129 0 0,0 4-128 0 0,0 5-257 0 0,-2 4-128 0 0,1 3-1 0 0,-1 2-128 0 0,1 1-128 0 0,-1 2-1 0 0,1-1-128 0 0,0 0 129 0 0,1-3-129 0 0,1-1 0 0 0,1-2 0 0 0,0-3 0 0 0,2-3-129 0 0,0-2 129 0 0,1-3-128 0 0,1-2 128 0 0,1-3-257 0 0,0-2 128 0 0,1-2 1 0 0,1-1-1 0 0,1-2-128 0 0,2-1 129 0 0,0-2-1 0 0,2 0 1 0 0,1-1-1 0 0,2-2 129 0 0,1-1 0 0 0,2 0 129 0 0,1-2-129 0 0,0 1 128 0 0,2 0 1 0 0,0 0-129 0 0,1 1 128 0 0,1 1 1 0 0,0 1-129 0 0,1 1 0 0 0,0 0 128 0 0,1 1-128 0 0,0 1 129 0 0,0 0-1 0 0,0 1 1 0 0,-2 0 128 0 0,-1 1 0 0 0,-2 2 0 0 0,-1 1 128 0 0,-2 2-128 0 0,-1 2 0 0 0,-2 1 129 0 0,-2 2 128 0 0,-2 1-129 0 0,-1 0 129 0 0,-1 2 0 0 0,-2 0 0 0 0,-2 1 0 0 0,-1 0 0 0 0,-1 1-257 0 0,-3 0 0 0 0,0-1-128 0 0,-2 1-129 0 0,-2-1-129 0 0,0-1 1 0 0,-2-1-129 0 0,-1-1 0 0 0,-1-2 0 0 0,-1-3-129 0 0,0-1 258 0 0,-1-3-1 0 0,-2-2 1 0 0,0-3 128 0 0,-1-2 128 0 0,0-4 1 0 0,-2-2-258 0 0,0-3-256 0 0,-1-2-386 0 0,-1-3-129 0 0,1-2-385 0 0,-1-2-385 0 0,2-1-258 0 0,0-1 129 0 0,2 0 0 0 0,0 0 0 0 0,3-1-128 0 0,1-1 513 0 0,3-2 386 0 0,3 0 1028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21.31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58 16 6993,'-9'-6'3328,"1"1"-2518,0 1-1,1 3-5750,0 3 5751,1 3 1408,0 2-778,2 12-631,2 0 720,1 25-719,2-11 859,1 16-1040,-1-8-89,1 3-180,1 3-180,0 2 90,0 2 899,6 39-809,-3-33 359,2-1 1,0 0-360,2-4-270,2 8 0,-6-27 3392,-5-13-13313,-8 20 2122,5-25 5820,0 1 1889,12-29 0,13-14 0,3 4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21.91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8702,'3'0'3148,"3"-1"-2248,-3 3 89,2 1 180,1 3-179,-1 4 629,3 17-989,-2-2-91,2 16 721,-1 12-541,-2-8 900,5 37-809,-3-29 629,3 37-4291,-4-37 3301,2 32-905,-5-41-174,0 22 630,-23-65 0,8 1 0,-19-46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22.54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 0 6723,'-4'4'4138,"1"1"-2879,0 3 900,1 14-1260,1-1 630,1 28-809,1-13 90,1 18-1,-1-11 91,-1 4 899,0 27-810,0-15-270,0-8 1,-1 0-180,0 11-181,-1-9 1,0-1-180,-1 11-45,0-11 0,1 0-135,0 7-3392,1 15 3392,3-29-90,2-4 0,3 4 0,-2-15 90,5 7-9831,-17-33 7476,6 1 1,-12-18 0,9 2-1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0.4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484 277 6453,'5'-8'2249,"0"-1"-1709,-3-1-1,0-1 1,-2-1 450,-3-7-451,-1 4-89,-4-5 90,-1 5 269,-10-9-449,3 5 539,-28-22-4111,17 20 3392,-17-9-180,18 18 0,-23 3 0,18 7-90,-25 9 0,33 4 0,-14 14 0,19-7 180,-9 18-90,14-12 270,-4 22-180,9-17 270,-3 28 3212,7-20-3032,2 48-271,3-39 91,3 46-90,1-46 180,5 36-180,-3-31 449,8 39-449,-5-36 360,8 37-270,-8-39 179,6 34-179,-7-37 360,1 44-540,-6-48-1,1 31-179,-4-46 90,2 11-180,-2-21 90,2 7 0,-3-15 90,1 6 90,-2-8-180,-4 4 0,2-6-629,-3 2-91,2-7-1709,-1-1 630,1-5-2248,-5-9 1978,1-1-2069,-20-32 3458,12 15 680,-11-21 0,17 18 0,2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0.9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 54 6363,'-7'-3'2699,"1"0"-7820,3 1 5751,2-2 1408,4 1-1408,3-4 949,4 1-859,3 0 89,3 0 720,14-1-719,-5 3 1259,33 2-1440,-25 3-89,20 3 0,-24 0-181,1 0 1,1 0 0,0 0 450,25-1-631,-21-1 3573,26-1-3572,-35-2 90,12 0-180,-18 0 180,9 0-180,-16 1 90,2 0-90,-10 0-540,0 0-3662,-4 0 2853,1 0-540,-2 0-5937,1-5 5308,-1 3 989,0-1 449,-1 2 990,1 1 0,0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1.54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347 17 6903,'-3'-6'2519,"-2"1"-1890,-2 2 1,-2 1 89,-2 2-179,0 0 450,-8 5-541,4 0-3481,-6 4 3392,5 0 0,0 2 629,-16 18-2897,11-8 2267,-11 14 1,16-13 540,-13 24-630,12-16-181,-13 30 2090,20-29-2269,-5 22-2268,10-19 2358,-1 24 2358,5-22-1998,6 39-180,0-38 0,9 33-1,-5-41 91,11 17-180,-6-23 270,13 11 3122,-8-17-3212,15 6-180,-12-12 0,16 3-90,-17-9-90,15 2-9741,2-38 8812,-11 16 0,6-28 1,-22 24-1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2.0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 1 6813,'-11'0'2249,"4"0"-1170,3 0-539,4 3 0,3 1 629,8 9 360,5 8-90,9 12-809,-3 0 89,0 3-89,-6-7 1349,21 37-1259,-12-21-136,1 0 1,3 2 314,13 17-449,2 0 270,10 7-450,-24-33 179,17 16-269,-24-28-3572,5 4 3392,-14-14 0,-3-4-90,3 4 0,-5-5-1349,-1 0 270,-4-5-2069,-3-2 4471,-1-2-5731,-1-1 990,-3-1 2339,-3-6 1169,-9-15 0,2-2 0,-3-11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2.4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414 16 6273,'-1'-8'3059,"1"2"-2160,-4 4 1,0 4-1,-5 2 1,-1 4-91,-2 3-89,-2 6-1,-3 6 1,-3 5 989,-27 51-1259,15-24-136,0 3 1,-1 1-135,1 0-180,-9 17 90,16-28-3392,2-7 3482,5-6-180,3-7-90,4-7-1529,2-1 180,4-10-2339,6 5 1799,3-9-1079,5 3 5550,0-3-2492,1-1 0,7 1 0,1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2.7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165 0 6633,'6'3'3508,"0"0"-2608,-1 2-1,0 1 91,-1 3 89,0 1 0,-1 4 540,1 15-899,-3-4 449,-2 27-539,-4-18 270,-8 24-4113,2-26 3123,-4 6-359,4-16-451,-1-4-539,1-3-8392,-29-1 9477,15-10 1,-16 0 0,23-8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3.5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27 12 6993,'2'-7'4138,"-1"2"-2519,-3 6-900,0 2-89,-2 5 90,1 4-181,-2 5 990,1 37-809,4 5-450,1 13-90,6-12-180,11-3-90,-1-16 0,8 7-990,61-17 990,-46-21 1,46-4-3303,-65-23 3212,-1-3-900,10-45 630,-11 15 271,4-21 89,-13 25 0,-5 24 0,2-4 90,-4 17 1979,58 86-1530,-42-42 226,17 36 0,-4 3-226,-24-24 3393,1 49-3572,-9-52 270,-9 39-271,-7-35-44,-9-6 0,-7-2 585,-22 8-361,-16 2 451,-20-13-900,43-24-90,-26 4-6386,-6-32 3777,46 6-89,-29-14-630,59 9 2428,3 2 990,10-7 0,3 4 0,5-4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55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7391 13968 256 0 0,'1'-2'1028'0'0,"2"-2"257"0"0,3-3 386 0 0,2 0 256 0 0,2-1-642 0 0,2 2 0 0 0,2 0 0 0 0,1 3 0 0 0,1 2-128 0 0,1 3-129 0 0,1 1-129 0 0,1 2-256 0 0,3 2-1 0 0,1 1 1 0 0,2 1-129 0 0,1-1 128 0 0,2 0-385 0 0,-1-1 0 0 0,0-1 0 0 0,-2-1-257 0 0,-2-2-128 0 0,-3-1-1 0 0,-2 0 1 0 0,-4-2 128 0 0,-3 0 0 0 0,-2 0-129 0 0,-2 0-128 0 0,-1 0-2313 0 0,-3-1 2570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4.1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22 6543,'0'-7'3059,"2"2"-2520,3-1 1,2 3-4162,3 3 4252,4 1 859,1 3-949,3 2 719,12 11-720,-5-1 181,21 19-450,-17-10 180,22 23-270,-20-18 539,33 33-2627,-32-30 2087,17 18 2270,-26-25-1910,13 25-359,-15-17 270,12 29-2628,-23-32 2358,-2 8 2178,-6-13-2178,-6 25-180,1-20 90,-9 29 0,4-32 0,-9 18-180,4-19 0,-16 16 180,9-18 0,-21 17 90,14-16 359,-24 19-4812,-4 0 1,0-1 1484,5-4 2023,1 3 1,6-14-1215,31-38 1979,4 0 0,-11-7 0,5 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6.42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551 270 6363,'-4'-7'2699,"-1"-1"-2070,-1 0 1,0-1 0,-1 1-1,-1-2-89,-2-1 0,-1-2 269,-8-9-539,4 4 0,-5-8 270,-4-1-360,5 5 269,-16-11-269,14 17 90,-19-5-180,15 14-90,-21 3 0,18 8-180,-18 7 180,22 1 0,-11 13-3302,18-8 3392,-2 9 90,8-6 270,-5 24-270,7-14 629,-8 49-539,13-39 270,0 44 3121,5-40-3301,4 35-180,-2-31 90,2 35-270,-3-33 90,2 35-90,-2-34 180,4 38 0,-3-36 0,6 37-90,-4-37 90,5 33-3393,-4-39 3303,1 13 0,-2-22 180,-1 11-180,-1-13 0,0 8-90,-3 2-90,0-23 0,0 10-90,1-27 90,-1-3 3212,0-1-5010,1-1 808,0-4-269,0-2-180,1-5-180,-1-3 90,0-4 0,-2-5-900,-2-22-1682,-3 10 4201,-3-14 0,-2 15 0,-3 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6.77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 67 6453,'-6'-3'2969,"2"2"-2340,2 0 91,4-2-4252,3 0 4341,5-2 1040,5 0-679,7-1 719,21-4-1260,-6 2 631,36-4-631,-27 6 91,34 3-2539,-32 4 2179,14 4-90,-21 0 1998,-3 2-2178,-2 0 360,-2-1 0,-5 0-91,-2-1 361,3-1-450,-10-1 3482,3 0-3932,-15-3-1529,-1 1-90,-4-2-450,0 1-359,-1-1-451,-1 0-5460,0 0 7710,1-3 809,3-5 0,4-3 0,3-2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7.23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361 1 6813,'-14'0'3418,"-1"0"-2878,1 0 89,-1 1-89,1 1 90,-1 1-90,-2 1-1,1 3 541,-12 8-541,6 1 541,-19 20-361,16-9 451,-14 28-4023,19-20 3843,-9 29-2809,17-24 2179,-2 12-82,8-15-8,3 0 0,2 1-90,2-2 89,2 0-89,3-2-90,2-1 2318,1-3-2408,2-2 3422,7 6-3422,-2-11 92,13 9-272,-11-17-539,15 3 89,-12-11-1349,13-1 720,-15-5-1889,12-3 1349,-14-1-2069,5-5 2609,-6-3 1259,10-22 0,-11 7 0,6-15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7.5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 0 6543,'-4'3'3418,"1"1"-2338,2 1-271,4 2-89,4 2 179,3 2 1,4 2 719,11 12-810,-4-4 541,17 24-541,-16-15 1530,25 45-5012,-22-34 3393,14 24-270,-16-31-360,0-1 0,2-3-900,50 36 91,-45-38-271,35 23-359,-59-48-8482,-2-11 11540,-3 3-3597,-6-29 1888,-1 13 0,-4-17 0,3 11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7.8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453 1 6813,'-5'4'3868,"-1"1"-3059,-1 5 91,-1 1-4432,0 4 4432,-1 3 679,-1 4-860,-1 4 630,-9 22-719,3-8 989,-21 40-809,12-27-91,0-5 1,-1 0-91,-7 9-359,0-5 0,0 0-270,1-4-629,-19 27-181,34-50 1144,-1 3-2313,12-19-5847,4-5 6657,7-11-3033,3-5 4202,3-3 0,2 0 0,0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8.2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146 1 6903,'7'27'7016,"-3"0"-5667,-8-8 1,-2 3-91,-2 1-270,-1 2-179,-2 1-450,-2 1-360,-1-1-540,-15 18-809,7-14 359,-4 4-2068,15-21 1169,8-10-90,3-5 180,0-1 630,5-10 1169,6-13 0,3-1 0,5-10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8.91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73 6633,'-9'0'3778,"2"-1"-2249,1 0-539,2 1-181,0 3 1,1 2-1,-1 5 720,-3 16-4201,1-1 3302,-2 15 539,3 10-629,3-10-540,10 24-270,3-31-360,23 11 270,-7-26 3213,30-2-2943,-18-15 0,32-17-90,-27-2-630,26-26 271,-33 13-721,14-27-2761,-28 23 3571,0-9-90,-15 14-308,-3 1 398,-3-10-1836,-3 12 2106,-1-5 180,-1 17-90,0 2 2376,1 5-2196,1 4 579,0 2-130,1 2 2943,3 2-3392,0 0 0,2 4 0,1-1 0,-1 2 90,2 2 0,0 0 180,3 9-90,-2-4 179,8 15-359,-7-10 0,9 20-90,-7-12-90,7 23 180,-6-18 180,5 27 1739,-21 5 0,-9 16 0,2-9-1919,2 20-60,-3-20 0,-3 8 0,-3-19 59,-7-24-89,7-12-89,-13 6-181,13-19-810,-19 0 1,11-8-1799,-29-5-2403,14-2 1233,-39-3 1865,28 2-670,-41-9 2312,53 4 0,-7-7 0,40 5 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39.4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8702,'8'3'2788,"3"0"-7638,3 1 5749,4 2 1320,2 2-1410,4 4 680,0 3-859,3 3-270,0 5 89,-1 3-89,1 3 3572,10 19-3662,-8-9 179,16 32-179,-21-28 450,10 37-360,-19-31 359,-2 40-269,-14-34 270,-16 38-271,-1-39 361,-22 32-450,12-40-136,-5-6 1,-2-2-225,-2-3-539,-32 18-271,40-36-2788,-15-2 810,24-14-3688,-4-8 4856,16-2-448,4-22 1220,7 9 0,6-17 0,2 13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0.0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0 207 8882,'4'-5'3238,"2"-1"-2428,6 1-1,4 0 91,5-2 539,18-1-4022,-6 1 3213,13-1 90,-11 4 539,26 3 0,2-1-1079,-3 0 90,12 0 0,-3 0 90,-29-3-1,22-4-359,-30 3 90,13-3-90,-24 3-90,7-1 3123,-18 3-4742,2-1 449,-9 4-2158,-3-5 1439,-3 2-3238,-16-12 4048,5 5 1169,-19-12 0,15 10 0,-8-5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17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7233 16581 642 0 0,'2'-3'899'0'0,"2"-2"1543"0"0,2-2-1543 0 0,2 1-385 0 0,4-1 129 0 0,1 3 385 0 0,3 2-514 0 0,0 2-257 0 0,2 3 128 0 0,1 3-128 0 0,1 2-128 0 0,1 3 128 0 0,1 2 0 0 0,0 3 0 0 0,0 2 0 0 0,-2 3 0 0 0,-1 1 128 0 0,-3 2 1 0 0,-4 0-1 0 0,-3 1 1 0 0,-4 1-1 0 0,-5 1 129 0 0,-5 1-128 0 0,-5 1-1 0 0,-5 1-128 0 0,-4 2 0 0 0,-4 0 129 0 0,-2 0-129 0 0,-3 0-129 0 0,0-2 1 0 0,0-3-129 0 0,2-2 0 0 0,1-4-129 0 0,3-4 129 0 0,2-3-128 0 0,3-4-1 0 0,2-2-385 0 0,3-4-257 0 0,2-1-385 0 0,2-2-515 0 0,2-1-256 0 0,1-1-258 0 0,3-2-1670 0 0,3-3 2570 0 0,5-4 1285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55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8096 13894 513 0 0,'0'-1'1157'0'0,"-1"2"4497"0"0,1 1-4369 0 0,0 2-129 0 0,0 5-128 0 0,-1 4 0 0 0,-1 4-128 0 0,-2 5-386 0 0,-2 4-129 0 0,-1 3-128 0 0,-2 5-128 0 0,-1 1-1 0 0,-2 2 1 0 0,1 1-1 0 0,-1-2 1 0 0,0-1-129 0 0,1-3 0 0 0,1-4-129 0 0,2-3 129 0 0,1-3-128 0 0,1-3-1 0 0,2-4 129 0 0,2-2-128 0 0,1-3-1 0 0,0-2 1 0 0,2-1-129 0 0,1-2 128 0 0,0-1-128 0 0,2 0 129 0 0,1 0-1 0 0,2 0 1 0 0,2 0-1 0 0,2-1 1 0 0,2 0 128 0 0,2 0 0 0 0,1-1 0 0 0,3 0 0 0 0,1-1 128 0 0,1 1-128 0 0,1-2 0 0 0,-1 1 129 0 0,1 0-129 0 0,-2 0 128 0 0,-1 1-128 0 0,-1 0 129 0 0,-2 1-1 0 0,-1 1 1 0 0,0 1-1 0 0,-2 1 1 0 0,-1 0-1 0 0,0 1 1 0 0,-1 1 128 0 0,-1 1-129 0 0,-1 1 1 0 0,-1 1 128 0 0,-2 1 0 0 0,0 1-129 0 0,-2 1 1 0 0,0 1 128 0 0,-2 1-257 0 0,0 0 128 0 0,-2 1 1 0 0,-1-1-1 0 0,-1 1-128 0 0,-2 1 257 0 0,0-1-128 0 0,-2 0 128 0 0,-1 0-129 0 0,-2 1 129 0 0,-1 0 0 0 0,-1 0-128 0 0,-2 0-1 0 0,0 0-128 0 0,-2-1 129 0 0,0 0-129 0 0,-1-2 0 0 0,0-2 0 0 0,-1-1 0 0 0,-1-2 0 0 0,0-2-129 0 0,-1-2 129 0 0,1-2-128 0 0,-1-2-1 0 0,0-1-256 0 0,0-1-1 0 0,1-2-256 0 0,-1-2-258 0 0,0-1-256 0 0,-1-2-258 0 0,1-1-385 0 0,-1-2 0 0 0,2-1-257 0 0,1-2 0 0 0,2-3 257 0 0,3-1 514 0 0,2-2 257 0 0,3 1 1028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0.3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 0 6723,'-1'13'5217,"0"-2"-4497,3 2 89,2-1 1,0 4-1,2 2 1800,5 29-1170,-2 2-809,1 12-1,-5 8-359,-3-25 540,0 32-271,-2-14-269,2 14-270,-1-21-180,2 0-269,-1-30-1440,4 7 180,-1-21-6657,9-6 5578,8-22 1889,0-3 899,7-14 0,-8 6 0,2-3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0.96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 0 6543,'-4'1'2969,"-2"2"-8000,6-3 5660,-3 2 1320,3-2-1409,-2 2-1,1 1 771,-1 3-771,1 4 271,3 13-360,0-2 4561,5 41-4382,-3-24 271,2 25-1,-6-24 1890,-2 46-1980,1-28-269,0 0 0,0-1-181,2-3-179,4 34-180,2-38-90,7 30 90,-5-34 0,4 28 180,-8-33 90,2 22-180,-6-31-180,2 15-9741,-1-20 6530,0-15 1052,-3-15-90,10-42-1781,-1 5 4120,14-18 0,5 15 0,4-2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1.72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194 92 6543,'-20'12'4947,"3"1"-4497,9-5 360,-3 8-361,2-1 451,-7 16-360,6-8 359,-8 22-539,6-16 0,-3 11-90,4-10-1,1 2-89,0-1 990,-3 32-4203,7-22 3393,-2 22 0,8-28-90,3 0-90,2 0-90,3 0 90,20 24-180,-8-23 0,26 22-360,-8-34 180,1-2-270,29-6 360,-17-14 90,11-1 3392,-16-7-3392,-15-2 90,0-2-180,12-9 90,1-7 0,9-12-90,-13 4 90,-6-1 0,-4-4-3392,-8 8 3392,5-10-90,-11 10 90,9-28 180,-6 6 0,3-10 180,-9 6-180,-8 25 180,-3-23-450,-8 13-450,-49-21 0,-13 1 720,17 16-167,-21-7 1,2 14 256,31 42 270,-20 8-360,15-2 90,-11 5-91,10 3-179,14-4 0,-6 6 0,17-7-269,-13 12-91,14-9-1079,-12 12-1979,19-15-1916,1 1 3714,7-8 3034,0 3-1414,0-4 0,-6 6 0,-2-1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4.7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 1 6723,'-6'5'2699,"0"-1"-2250,2 3 1,1 0 0,0 3 0,2 2-1,0 3 721,2 13-541,0-4 810,1 27-719,-2-14 1079,1 37-989,0-23 809,2 44-990,0-35-89,1-10 0,0 0-360,2 7 179,6 30-179,-5-43-180,6 17 90,-7-33 0,3 12-180,-6-24-90,0 2-269,-3-14-3239,-1-2 1889,1-2-2609,-2-7 2070,1-2-271,1-16 1800,2 3 809,3-10 0,1 5 0,2 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5.43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32 273 6453,'-14'-19'3238,"2"0"-1888,7-5-631,4 5 900,9-17-899,1 14 449,17-16-719,-7 17 90,20-10-360,-13 16 179,22-3-179,-18 11 0,24 3-90,-22 6 0,10 4 0,-15 1 0,-1 4 0,-3 2 0,-3 3 180,-1 14-180,-9-3 90,-9 29-90,-8-18-90,-22 36 0,-8-8 0,-3 1-90,-3-3-180,1-4 90,1-4 0,2-3 90,3-6 0,19-27-90,-2 3 90,14-17 180,4 1 0,7-6 270,15-3 270,12-3-361,4-2 451,23-4 494,27 15 1,2 4-1755,-15-7 0,14 7 1,-21 2-1171,-63-8-4136,-4-2 2967,0 0 1,3-4 2069,3-5 809,3-6 0,7-7 0,2-1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6.06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7 6993,'-1'-3'2429,"1"1"-1800,1 1 1,-1 1 89,3 1 91,0 3 90,2 3 809,3 15-900,-1 0 91,2 15-1,-3-2 1800,2 56-1530,-3-1-1034,-1-35 0,-2 1-90,0 2 0,-1-3-45,1 8-180,1 16 270,1-33-90,-1-4-90,6 11-360,-3-20-899,1 4 269,-4-26-359,-3-8-2339,2-3-629,2-3 2068,8-9 1530,-1-1-39,6-10 0,-3 4 0,-1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6.63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0 335 0,'5'-56'2129,"1"5"1122,4 14-2531,1 3 719,11-7-1797,-5 14 988,7-5 987,-5 16-1077,0 3 179,12 0-539,-5 5 90,8 1 766,24 51 1,-3 15-858,-22-17-179,21 21 0,-15-1-90,-53-24-89,-4 0-181,-4 2-90,-2-2-539,-15 18 539,8-13-180,-22 24 450,23-32 0,-16 16 180,24-28 90,-3 1 267,14-14-268,4-5 2630,4-1-2360,5-3 451,13-2-180,0-2 3931,23-2-3931,-10 1 89,12 0-89,-10 3 449,41 10-1079,-32-3-450,41 11 181,-52-9-811,14 4-179,-21-6-3329,5 2 1620,-17-6-1169,-1 0 3057,-3-9 1080,9-4 0,8-4 0,8-2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7.13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8612,'5'6'2699,"2"3"-1890,2 6 181,0 6 1258,3 24-1258,-5-4-91,1 20-89,-6-8-91,-1 2 271,-2 33-810,1-20 44,-1-11 1,1 0-45,1 6 90,2 30-270,0-48-180,2 14 0,-1-33-719,2 3 89,-3-20-1528,6-3 629,-3-8-2159,8-11 1979,-5-1-1259,14-37 2300,-10 19 0,8-21 0,-8 22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7.6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6 192 6633,'-4'-26'3688,"3"1"-2698,4 2-1,6 1 900,17-6-900,-2 9 540,25-8-899,-17 16 270,25 0-541,-21 11 181,27 8-360,-26 1 270,23 16-270,-27-6 89,14 22-89,-25-12 180,2 43-360,-21-31-90,-6 23-90,-12-26-899,-34 36 719,13-25 90,-2-1 0,-2-2 180,0-2 1,-27 26 89,33-34 179,-13 13 1,29-28 270,4 1-180,16-14 539,20-3-269,2-5 180,34-3-450,-17 1 539,55 3-629,-45 2 270,43 9 0,-53-2 269,22 9-449,-29-8 0,13 6-720,-25-8-629,2 0-4112,-15-4-476,-5-3-3418,-35 9 8186,4-6 899,-35 8 0,7-5 0,-7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8.27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72 0 6723,'-14'8'3688,"0"0"-2788,1 3-1,3 2 1,3 5 179,1 3-3302,2 6 3393,2 5 1168,1 30-1528,2-10-181,0 20-179,8 22 0,0 1-540,-3-18 90,3 15 0,0-11-90,-6-55 3302,-1-6-3482,1-2-359,0-5-1260,2 1 360,-3-7-2069,4 0 1529,-2-7-1169,2-4 3238,4-18 0,-3 5 0,3-14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55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8133 13906 513 0 0,'0'0'1028'0'0,"2"-2"386"0"0,0 0 513 0 0,3-1 515 0 0,2 1-1029 0 0,3 0-256 0 0,3 1-1 0 0,2 1 129 0 0,4 2-257 0 0,1 1-257 0 0,3 1-257 0 0,1 1-128 0 0,2 1-258 0 0,0 0 1 0 0,0 1-129 0 0,-1 0-129 0 0,0 1 129 0 0,-3-1 0 0 0,0 0 0 0 0,-3 0 129 0 0,-2-1-129 0 0,-1-1 0 0 0,-3-1 128 0 0,-2 0-128 0 0,-2-2 129 0 0,-1 0-1 0 0,-2-2 258 0 0,-3 1-7068 0 0,-3-2 3598 0 0,-3 1 514 0 0,-4 1 899 0 0,-4 2 386 0 0,-3 2 1285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8.7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0 180 7083,'24'-59'7825,"-8"30"-6925,19-24-5481,-3 35 5570,8 5 1320,34 5-2039,-5 12-360,0 5 949,3 24-769,-36 2 90,5 7-450,-52 43-315,-17-40 1,-6 1 314,1 6 0,-3-1 225,-4-7 0,0-5 45,-9 4 180,5-9 180,5-3 0,0 0-180,17-12 3751,17-9-3481,12-8 180,23-5-271,-1 0 721,35-5-540,-20 5 359,35 3 270,-12 7-809,-1 2-180,-5 1-90,-2-2-450,-2-3-1799,7 0 450,-21-5-719,-16 0-3779,-18 0 2250,-20 10 2877,-2 0 1080,-31 22 0,17-6 0,-14 12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9.13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 1 7713,'4'8'4047,"0"0"-3237,2 3 1169,5 12-630,-3 0-90,3 12 0,-7-2-179,-2 7-271,-4 4-179,-2 6-270,-4 3-270,-6 29-270,3-21-90,-6 36 180,10-48-270,3 15 1,5-37-5398,17 6 3598,-9-25-2968,15-6 4227,-18-9 900,3-14 0,-5 10 0,0-6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49.59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 83 7173,'13'-17'5397,"-1"0"-4318,2 4 1,0 0-181,2 3 1,2 2-451,2 3 181,15 6-450,-6 2 180,24 12-180,-21-1 179,25 29-179,-33-14-90,6 34-180,-30-27-449,-17 29 179,-2-25-540,-26 29 540,13-29-179,-32 28 359,25-30-90,-27 21 360,32-30 180,-11 8-3482,28-24 3572,4-1-1,12-10 91,7-3 90,5-1 179,7-1-2088,5-2 2269,5 0 3167,21 0-3167,-8 3-91,15 2-269,-15 3-540,44 8-90,-31-3-405,-1-1 1,-3-1-676,-4-1-2698,18-4 540,-34-2-2788,-1-4 8069,-20 2-3741,-5-5 940,-4 0 0,2-10 0,2-2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50.0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62 0 12660,'-3'9'3418,"0"4"-2249,0 7-269,0 8-91,-1 7-179,-1 8-1,-1 7 631,-4 35-811,3-16 1,1-7 0,1-1 90,1 10-136,2-14 1,2-1-3527,2 3 3482,2 12-180,0-30-360,1-7-180,0-6-180,0-6-2627,0-6 1817,-1-4 1820,0-4-2719,0-4-2698,2-3 2698,-2-4-1799,0-7 4048,-2-7 0,1-4 0,1-4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50.49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86 7083,'19'-15'5217,"3"0"-3958,3 0 180,2 1-269,2 2-1,1 4-179,1 2-181,1 5 181,16 9-721,-12 1 1,22 17-180,-28-6 90,11 22-180,-25-15-180,-4 27-90,-14-20-629,-16 26 359,-1-24-539,-22 23 539,12-26-269,-26 18 629,21-24-180,-21 13 360,27-20 180,-10 6 0,23-15 539,2 2-3661,12-9 3392,6 0-91,5-3 91,4-1 630,13 0-541,-2 2 451,24 3-361,-16 1 3753,26 8-4202,-23-5 0,21 4-630,-25-8-1709,14 0-3212,-23-6 2583,2-1-540,-13-2 269,-7 1 1350,-2 1 630,-4-5 180,1 6 899,2-15 0,6 7 0,4-10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50.9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9 6633,'4'-3'3508,"2"-1"-1439,1 2-900,0 3 1170,6 10-1260,-6 5 451,2 32-991,-5-6 361,-2 49-181,-3-27 1,-1 23-90,0-24-91,0-1 271,0 22-630,2-24-270,1 11-450,3-20-180,1-18-3597,8 9 179,-2-31 1979,1-3 1,-3-15-361,-2-13 2519,-1-13 0,-1-2 0,0-6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51.41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56 7083,'20'-14'5127,"0"1"-3688,4 2 2159,24-1-2698,-16 8-271,18 3-89,-23 9 90,15 12-810,1 10 0,0 1 0,-5 2 0,-17-7-90,3 23 180,-19-3-90,-2 7-90,-20-12-629,-17-2 0,-10 2 539,-1-1-3482,-12 3 3752,27-21 90,-13 9 90,25-19-2268,1 1 2268,12-10 89,3-2 541,12-6 2448,6-1-2628,8-3 539,17-1 180,6 6-359,2 1 89,3 5 630,4 6-360,4 4 2493,0 0-3842,-5-1-1349,-8-4-1709,-10-4-2159,-10-1 2069,-19-4 270,-21-4 179,-23-7 2789,-14-6 0,-4-4 0,-3-1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51.8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62 1 6723,'-15'4'4318,"1"2"-3509,6 2 91,0 4-1,2 4 1,1 5 1528,1 42-1708,3-17-91,1 5 1,0 3 0,2 7-226,-1-5 1,0 0 225,1 12-181,0-13 1,0 0-90,0 5 90,4 27-180,-2-45-450,2 14 0,-3-33-719,2 4-1,-3-18-2338,-1 0 1079,-1-6-2788,0 1 2968,-2-2 1979,-5-8 0,2 0 0,-3-8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0:52.52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4 219 6633,'-2'-20'3598,"1"1"-2698,1 1 899,7-8-900,2 6 990,25-23-1529,-11 22 0,18-11-180,-15 20 719,29 5-539,-19 7 269,35 13-359,-38 2-360,7 11 90,-15-3-90,7 33 0,-15-17 90,-1 43 90,-19-38 0,-18 33-90,0-30-90,-25 32-90,14-32-179,-28 32 179,22-34-90,-23 26 180,28-34 360,-12 13-90,26-30 0,1 1 179,14-14 2430,61 3-2429,-26-7 179,65 3 1,-54-6 90,13 0 629,0 5 990,36 24-7165,-42-6 1,-1 2-4503,29 11 8338,-37-5 338,-49-41 742,-7-8 0,-3-5 0,0-3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3.19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 0 6453,'-6'7'3688,"-3"4"-3418,5-3 90,-1 3-90,4-6 0,1 3 359,2 4-179,0-1 0,0 5 89,-1-1 91,-1 2 899,-5 33-1169,1-13 360,-6 50-451,6-37 451,2 41-360,3-38 359,7 30-269,-2-38 450,6 23-900,-5-31 179,1 22-89,-6-27-180,0 17-3391,-3-25 3570,0 4 1,1-14-269,0-1-1,0-7-450,0-2-1889,0-4 990,0-5 3122,0-3-3482,1-6-2698,8-29 3688,-1 14 846,6-22 0,-3 22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00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8957 16041 256 0 0,'-5'-2'771'0'0,"-4"-2"1414"0"0,-2-3-900 0 0,0-3-900 0 0,2-4-128 0 0,3-3 0 0 0,4-5 0 0 0,5-2 129 0 0,5-4-1 0 0,4-2 1 0 0,4 0 128 0 0,1 1-129 0 0,1 1 258 0 0,0 4-258 0 0,-2 3 258 0 0,-1 5-129 0 0,-3 4 0 0 0,-1 5 0 0 0,-1 2 0 0 0,0 4-129 0 0,0 2-128 0 0,2 2 0 0 0,2 0-128 0 0,1 1-129 0 0,2 0 0 0 0,2-1 0 0 0,0 0-129 0 0,1-1 129 0 0,-2-1 0 0 0,0 1 129 0 0,-3 1-1 0 0,-1 1 1 0 0,-2 2-1 0 0,-3 3 129 0 0,-3 4-128 0 0,-2 4-1 0 0,-3 5-128 0 0,-2 4 0 0 0,-3 5 0 0 0,-3 4 0 0 0,-3 4-128 0 0,-2 2 128 0 0,-2 2 0 0 0,-3 2 0 0 0,-1 0 0 0 0,-2 1 0 0 0,-1-2-129 0 0,-1-1 129 0 0,0-2 0 0 0,0-3 0 0 0,0-3 0 0 0,1-4 0 0 0,1-3 129 0 0,2-4 128 0 0,3-4-129 0 0,1-3 258 0 0,4-4-129 0 0,3-4 385 0 0,4-3-513 0 0,4-2-1 0 0,4-3 1 0 0,3 0 128 0 0,4-2 128 0 0,3 1 1 0 0,2-1-1 0 0,3 1 129 0 0,1 0 0 0 0,2 1 0 0 0,1 2-128 0 0,0 0 128 0 0,1 0-129 0 0,0 2 1 0 0,-1-1-129 0 0,0 1 0 0 0,-3 0 0 0 0,-1 0-129 0 0,-2 0 258 0 0,-2-2-1 0 0,-2 0 1 0 0,-3-1-129 0 0,-2 0-129 0 0,-3-1 129 0 0,-1 0-1028 0 0,-2-1-8609 0 0,-2-1 5653 0 0,-1-2 129 0 0,-1-3 1414 0 0,-1-6 642 0 0,0-6 385 0 0,1-5 1157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3.83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151 1 6633,'-10'3'3058,"-1"0"-2518,1 1-90,0 0-5661,-1 1 5661,0 2 1409,1 1-1500,1 1 1221,-2 9-771,0 10-359,0 2 89,2 6 4473,-1 25-4473,4-19 271,-2 39-630,6-41-90,3 25-90,2-29-90,3 9 90,2-18-90,2-1 180,2-1 90,2-1-90,1-2-1,10 8-89,-5-10 90,17 9-90,-13-17-90,22 0 90,-17-11 0,24-11 0,-22-2 0,35-28-3392,-33 15 3392,15-15 0,-28 16 0,7-26 0,-12 15 90,5-22-90,-12 20 0,-2-38 0,-5 25 90,-7-42 0,-3 53 180,-18-16-450,-31 44 0,-23 12 0,12-1-989,-6-13 318,5 13 0,-11 5 1,28 3-1579,41 0 2930,6-3-2390,5 0 539,7-4 451,7-1 899,8-3 0,7-3 0,3-2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4.46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40 1 6633,'-11'3'2969,"1"-1"-8090,2 0 5750,4-1-1076,2 0 1166,1 2 1168,0 2-987,0 4 719,1 17-900,0-1 1170,-1 59 1459,0-1-3123,1-32 0,0 2 269,1 10 1,0-3 3167,2 16-3392,1 23 180,3-9-270,-2-26 179,4 26-359,-5-47 90,3 12-270,-5-32-179,2 4-9472,7-75 8320,-2 27 0,11-55 1,-4 39-1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5.02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226 43 6543,'-12'-6'3059,"1"2"2158,-37 42-4588,26-15 1,-29 39-1,36-26-89,-1 4 270,-5 27-540,8-14-181,-1 42-178,12-39 89,11 32 0,4-41 0,17 22 0,-6-36 0,24 10 0,-16-24 0,11-2 0,-11-13 0,0-6 0,14-12 0,-11-1 179,9-10 1,-5-13 90,-10 5 0,14-32-180,-21 22-90,7-37 0,-18 31 90,0-34 0,-12 34 90,-11-31-90,-3 37 90,-22-24-90,9 32 179,-25-14-179,18 27-449,-26-2 269,24 17-630,-42 9 270,38 3-899,-30 11-90,44-5-3149,-6 7 2340,21-9-271,2 0 1710,7-7 809,3-2 0,3-11 0,1-3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5.6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 21 6633,'-3'-3'1529,"0"-1"-1079,2 0 0,0 0 90,0 3 179,1-2-89,0 3 179,-1-2 810,-1 8-809,0 3 809,-3 23-809,1 0 809,-3 44-810,3-19-45,0-3 1,0 3-135,1 14-226,1-13 1,3 8-1005,6 5 1,5 6-1,-3-8-30,-5-18 1,1-1-578,10 54 1,-1-37-683,-12-69-90,1-2-1979,3-14 2429,-1 0-450,6-29 1979,-4 10 0,4-15 0,-2 12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6.26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331 0 6363,'-56'23'6657,"9"0"-5938,34-4 1350,-12 37-810,5 4-1226,-3 15 326,12-9 147,10 2-596,12 24 0,0-17 135,4-26 0,2-3-45,4-8 0,11 7 0,-6-20 0,2-4 0,19-1-90,-9-10-3152,32-7 3242,-28-11-1012,29-18 1192,-32 3-1833,11-13 1743,-20 5 0,0-3 359,13-39-359,-19 25 872,-6 1 0,-5-2-693,-20-35-179,-1 14 0,-17-9 90,-13 22-1045,5 16 955,-16-7-180,7 23 2089,-50 2-2089,29 13-45,-10 12 0,0 6 135,11 8-90,-31 17-90,54-7-899,-3 13-1530,10 3 630,5-2 784,15-2-154,11-21 1349,17-9 0,-4-17 0,12-10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6.8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80 0 6453,'-9'5'2969,"1"1"-2250,-1 2 1,2 2 899,-1 12-720,3-2 900,0 25-899,5-10-181,1 17-89,1-8-90,0 7-1,-2 6 901,-3 38-811,-2-20 45,0-10 1,0 0-135,-2 9-225,3-18 0,1-2-315,2 0-90,4 18-3392,2-41 3032,5 5-292,-4-22-337,5 0 89,-7-10-1798,4-3 989,-4-5-2159,5-10 5093,-3-2-4643,12-44 3508,-7 21 0,8-31 0,-6 27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7.29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98 58 6543,'-36'31'9625,"10"-9"-8726,17 24 1530,9 22-990,6 0-1349,3 14-4431,15 5 4251,-5-37 160,6-2 0,5-2-160,20 7 90,12 6 449,19-80 1,1-19-450,-26 6 0,18-15 0,-11-8 90,-51-4-90,-8-5 90,-5 0-925,-16-17 925,1 35-180,-9-15 270,1 24-91,-3 4 181,-36-3-2621,1 28 2081,-15 2 207,25 29 1,3 6-748,-5 6-220,6-1 1,3 4-6167,9 16 5847,9-7-420,27 19 1769,12-26 0,4 21 0,-6-7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7.83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6453,'0'8'3238,"0"2"-2158,1 1-181,1 2 1,1 3 89,-1 3 91,1 5 1258,1 25-1348,-1-6-1,0 22-179,-3-10-1,-1 6 271,-2 36-721,-1-19-134,1-10 0,0 0-135,0 12-45,1-16 0,1-1 45,1 5-315,2-13 0,2-3 45,3-8-989,12 13 0,-6-47-2069,12-11 1259,-9-11-2339,7-21 2519,-13 6-360,6-34 2159,-8 18 0,4-20 0,-1 15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8.27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240 152 6723,'-12'3'4947,"-8"7"-4047,5 1 629,-10 15-630,13-4 1,-3 10 989,6 14-360,9 33-1349,2-12-90,7-14 0,4-3-270,6 0 0,22 30 180,-13-39-90,12 7 0,-10-25 0,1-7 180,17-10 90,-11-9 90,27-24-90,-26-1-3212,24-37 3121,-29 19-2357,15-41 2358,-27 34 90,-7-1 0,-8-4-45,-11 8 0,-5 1-45,-6-50 0,-16 38 0,-9 7 89,-24 7-359,-8 25 1,-4 10-631,-10 14 979,26 13 1,4 6-1789,8 11-540,6 2-809,6 1 3285,6 1-3915,9 34 3598,13-23 0,9 27 0,11-31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8.73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 1 0,'-4'8'2669,"1"-1"672,2 2-2352,1-1 2489,1 12-2219,-1-1 900,0 30-1169,-1-11 629,-1 43-1080,1-26-929,1-4 1,0 0 659,0 10 736,4 37-1096,0-46-1910,8 22 1820,-3-38-1937,6 11 1218,-6-26 947,1 1-1577,-4-12 544,-1-3-904,0-2-1240,2-7 1150,4-15 1979,0-3 0,4-15 0,-4 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00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9700 15607 642 0 0,'-1'0'2570'0'0,"0"2"-514"0"0,-2 1 771 0 0,0 3-1542 0 0,-2 4-129 0 0,-1 4-256 0 0,-1 5-1 0 0,-1 4-256 0 0,-2 5-129 0 0,-1 3-257 0 0,-1 3-129 0 0,-2 2 1 0 0,0 2-129 0 0,-1 1-129 0 0,1 0 129 0 0,-1-1 0 0 0,0-1 0 0 0,1-1 0 0 0,1-2 0 0 0,0-2 0 0 0,2-2 0 0 0,0-2 0 0 0,2-3 0 0 0,1-3-128 0 0,3-2-1 0 0,2-4-256 0 0,2-3 128 0 0,2-3 0 0 0,4-4 0 0 0,2-3 0 0 0,3-3 128 0 0,3-3 129 0 0,2-3 0 0 0,3-2 129 0 0,1-1 128 0 0,1-1 0 0 0,0 0 128 0 0,1 1 1 0 0,-1 2-1 0 0,0 1 1 0 0,-1 3-1 0 0,0 2-128 0 0,0 2 129 0 0,0 2-129 0 0,0 3 0 0 0,-1 1 0 0 0,1 3 0 0 0,-1 1 0 0 0,-1 3 0 0 0,-1 0 128 0 0,-2 2-128 0 0,-1 2 0 0 0,-1 1 0 0 0,-2 1 129 0 0,-1 0-129 0 0,-2 1 0 0 0,-2 1 128 0 0,-2-1-128 0 0,-1 2 129 0 0,-3-1-1 0 0,-2 1 1 0 0,-2-1-129 0 0,-3 0 128 0 0,-1-1-128 0 0,-3-1 0 0 0,0-2-257 0 0,-2-1-257 0 0,-1-3-128 0 0,-1-2-129 0 0,-1-2 0 0 0,0-3 0 0 0,-2-3 0 0 0,-1-2 0 0 0,-1-2 257 0 0,-2-3-129 0 0,-2 0 1 0 0,-2-1-129 0 0,0 0 0 0 0,-2-1-257 0 0,0 0-386 0 0,1 0-128 0 0,1 0-128 0 0,0-1-386 0 0,2-1-129 0 0,2-2-128 0 0,1-2-128 0 0,2-2 513 0 0,3-3 386 0 0,2-5 337 0 0,3-3 948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9.1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465 209 9422,'-3'-1'3957,"-1"2"-3237,0 3 0,0 4 89,-1 6 630,0 20-809,1-2 0,1 17-1,2-8-179,2 3-270,6 19-180,3-16-360,15 28 90,-4-37 0,23 15 180,-13-31 270,27-3-90,-20-19 180,28-23-90,-27-3-90,-3-11 0,-2-5 0,-4-5 0,-6-1 0,-5-1 0,-12 2 90,-13-33-90,-8 33 179,-25-33-269,8 33 180,-30-28-90,23 37 90,-29-10-180,27 33-1169,-31 13 89,26 14-2787,-38 25 1078,31-9 765,7-3 0,-1 0 945,-8 0 1079,-41 3 0,37-21 0,-18-5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09.6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 1 6813,'-4'10'3958,"0"1"-2969,3 3-89,-1 2 89,1 5 91,2 4 1978,7 46-2429,-2-19-179,0 4 0,0 3-270,0 6-90,-2-7 0,0 2-90,0 11 90,1 21 0,-1-32-270,6 4 0,1-1-3302,-1-7 3212,2 3 0,0-8-269,-7-33-1350,-3 7-2519,-11-7 2699,1-4-2069,-7-3 3059,8-19 1567,2-2 0,5-17 0,4 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0.14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276 99 6903,'-3'4'5217,"-5"4"-4317,6 0-91,-4 5 1,2-1 89,2 4 540,0 21-809,1-4-3213,1 39 2853,2-24-2088,6 41 1908,1-37-1517,15 31 1427,-5-40-1285,27 16 1195,-13-34 1015,15 0-1015,8-21 0,-12-7 90,14-9 0,-4-21 0,-15 2 0,8-17 1517,-22 10-1427,1-22 0,-11 14 0,-5-32 0,-14 34 90,-16-31-180,0 33 180,-28-28-180,13 31 179,-34-18-179,23 31 1838,-16 0-2018,-1 25-90,15 7-2545,-14 10 1825,23 4-7375,-39 23 5846,26-21 1895,-20 10 624,34-30 0,11-5 0,-1-2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0.6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58 3 6903,'-7'-2'4228,"3"1"-3239,-1 3 1,2 4 89,-1 6 90,0 7 91,1 8-91,-1 8 630,-2 34-1080,2-9-314,0-2 0,1 1-225,0 16-45,1-10 0,0 0-45,2 10-90,2-15 0,0-2-90,2 3-90,5 24 0,-4-45-1349,7 16 449,-6-35-1888,3 5 989,-6-22-1979,3-6 2339,-5-2-359,7-17 1978,-5 2 0,4-12 0,-1 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1.0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284 146 7083,'-11'-5'5847,"3"7"-4768,-3 1-90,3 9 1,1 5 449,-1 22-809,5-3-3213,5 39 2853,4-25-1787,16 37 1607,-4-38-90,11 12-90,-5-25 0,4-7-1706,18-4 1706,-9-12 90,15-8 1527,19-36-1527,-26 5-90,23-26 2056,-36 13-1966,4-23 0,-14 13 270,-5-49-90,-29 35-90,-8-13 90,-33 16-180,11 28-1241,-40-14 1241,28 24-2188,-37 1 1739,40 19-2842,-29 16 1582,38 4 502,-10 10-3110,7 3 3057,12-10 548,-8 3 712,14-13 0,-2-5 0,0-1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1.60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 1 6993,'-5'3'4677,"0"3"-3597,0 3 89,1 5-90,0 6 181,0 7-91,2 5-180,0 7 361,1 31-990,1-12-226,2-3 1,-1 0-135,2 13-90,1-13 0,0 0 90,1 4-89,4 23-1,-3-45-1080,7 13 361,-7-33-361,4 3-359,-8-17-4587,5-11 4677,-5 3-450,9-28 1889,-5 12 0,6-19 0,-3 11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2.0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230 116 6903,'-22'6'6746,"4"-1"-5846,11 0 989,-1 10-1080,3 2-179,0 12 359,5 21-4521,6 16 3712,3 3-1139,14 22 1319,-3-40-90,11 12-180,21-28 0,5-9-180,-4-6 45,14-5 0,0-16-45,-1-64 90,-7-12 90,-12-8 1662,-34 0-1572,-16 39-332,-11-11 242,-6 22 0,-5 1 0,-40-25-90,0 12 0,-15-6-1871,1 24 1242,36 23-360,-11 7-631,20 9-628,1 5-6117,-32 23 7465,28-19 900,-25 15 0,34-27 0,0-1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2.5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84 10 6903,'-7'-5'4318,"-1"2"-3239,-1 2 0,0 5 1,0 7 1079,-3 19-1170,3 0 450,-3 41-899,7-17-136,3-1 1,0 2-225,2 16-45,2-9 0,0 1-135,2 11 0,1-4 0,1-1-90,2-6-45,0-10 0,0-5-224,1-18-991,8 3 271,-7-23-2249,8-8 3328,6-65 0,-7 28 0,6-45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3.00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152 12 0,'-20'12'5278,"9"-2"-1020,-8 18-3358,12-5 809,-2 32-1080,6-12-179,0 20-180,4-12 1349,2 2-1439,3 0 90,9 22 224,28-12 1,8-2-675,-1 6 580,3-16 0,3-19-579,17-75 179,-27 8 0,22-31 89,-39 19 3299,-6-2-3298,-6 0 0,-7 0 285,-8 3-195,-15-16-90,-4 16 0,-16-5 0,-6 1-90,-3 6 0,5 6 0,-3 3 0,-15 11-270,14 11-1079,-26 9 89,30 11-6449,-20 19 4920,25-5-2778,-19 13 4578,29-19 179,-1 0 810,14-14 0,6-6 0,-4-1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3.5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62 1 6543,'-6'0'3238,"-1"2"-2518,3 0 90,-3 3 989,-2 8-810,3 2 0,-1 12 91,4 2-181,1 9 91,1 6 899,-1 36-1080,0-14-135,0-4 1,1 1-135,-1 16-495,2-14 0,0 0-45,3 7-180,2-19 0,2-2-270,2-2-989,11 10 270,-7-38-2249,11-4-2043,-10-17 1323,10-15 2393,-11-3 1745,13-40 0,-12 20 0,8-25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00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9524 15827 642 0 0,'1'0'1156'0'0,"3"0"258"0"0,3 1 770 0 0,2 1 643 0 0,3 1-1285 0 0,2 1-128 0 0,3 2-129 0 0,2 0 128 0 0,2 1-128 0 0,3 1-257 0 0,3 0-257 0 0,0-1-257 0 0,2 0-128 0 0,0-1-1 0 0,-1-1-256 0 0,-1-1 128 0 0,-3-1-129 0 0,-2-2 1 0 0,-4 0-129 0 0,-3-1 0 0 0,-4 0-257 0 0,-5 1-18247 0 0,-3 0 18504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4.0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217 60 6903,'-12'9'6656,"1"7"-5756,7-5-91,-1 10 181,4-1 1708,0 45-1259,0 8-989,2 18-405,2-36 0,1-3-1288,5 12 1063,7 18-3220,2-31 3310,4-8 155,64-49 1,10-18-66,-31 5 45,32-16 0,-13-10 45,-64-2-424,-5-1 423,-5-21 91,-11-4-180,-4 1 387,-10 21 0,-5 2-207,-17-12-90,7 20 0,-4 4 90,-36 3-495,19 32 0,0 8-225,-22 9-89,-14 25-271,42-8 2383,2 4-5801,-11 17 1620,18-16 254,-11 11 1364,33-32 1019,0-2 61,14-14 0,5-16 0,2-5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4.60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 1 6723,'-9'10'3688,"1"1"-2788,1 3 89,2 2 0,2 4 91,2 4-507,2 5 596,1 6-89,2 4 809,2 28-990,-1-11-135,-2-4 1,-1 1-495,0 14-180,-2-8 0,0 0-180,-1 10-135,-1-13 0,0 0-45,1 4 180,2-8 1,1-3-1,3-5-360,7 20 450,10-95 0,-8 19 0,6-51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5.0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265 24 6723,'-15'6'3778,"0"2"-2699,-1 1 540,-4 10-899,6-2 719,-8 22 945,13 38 0,7 8-2025,-4-1-269,5 6 0,6-5-180,9-36-449,12 14 359,-3-20 180,10 7 180,10-22-90,-8-13 89,34-13-89,-26-14 0,33-30-360,-33 7-179,22-39 269,-34 25-180,5-39 270,-25 37 180,-7-34-3392,-11 37 3482,-19-29-2359,4 34 2359,-26-27-1337,15 35 1787,-30-15-605,22 30 424,-36 6 644,29 18-1588,-2 11 1,0 5 1736,-1 5-2681,6 1 0,3 1-1080,9-3-2698,-7 4 6553,28-19-3225,-1-12 2154,15-14 1,5-13-1,6-5 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5.6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50 0 6543,'-13'9'3328,"1"-1"-2518,4 1 89,1 1 91,1 1-1,4 4 91,0 4-1,3 7 990,4 28-1260,0-5-224,-1 0 0,0 2-136,0 15-224,-2-7 0,-1 0 45,0 11-225,0-14 0,0-1-45,0 3-270,5 22 90,-2-44-899,5 6 449,-3-28-1708,6-1 808,-5-11-1798,6-7 1619,-6-3-1979,4-25 3688,-4 9 0,4-19 0,-1 12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6.11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197 0 6543,'-13'5'3238,"2"0"-2428,-1 2 809,-1 8-809,3 0-1,-2 6 91,5 1-91,0 5 1,0 5 719,-2 27-720,3-9 810,2 42-989,6-36 270,14 36-811,0-41-448,23 24 89,-10-40-180,32 6-3032,-18-27 3302,36-12 360,-30-12-2268,14-13 2268,-22-3-556,-5-6-74,5-19 91,-11-5-1,-6-15 270,-16 19 180,-19-6 2082,-2 24-2172,-18-24 90,7 22 270,-25-27 0,16 29 359,-27-14-359,23 30 0,-27 5-540,25 15-360,-28 15 270,29-1-539,-26 19 89,30-11-5666,-20 24 3598,33-27-541,-2 7 2430,25-25 899,7-9 0,6-8 0,3-5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6.72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9691,'5'2'3778,"2"8"-2428,0 3 89,2 10-90,-1 4-180,1 9 720,3 33-1439,-4-9-1921,-3-4 0,-2 2 1561,-1 16-1060,-3-11 0,-1 0 790,-1 10 225,-1-7 0,0 1-135,0 7 0,0 10-540,7-38 2476,-1-28-5174,12 0 4385,-5-15-2856,6-3-89,-5-8 89,0-3 1799,15-39 0,-10 19 0,13-30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7.1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121 37 6543,'-7'12'6567,"1"2"-5668,4 1 1979,1 35-1888,1-13 989,3 51 89,8 7-2158,4-43 1,2 0-271,13 33 135,55-91 0,7-26 315,-33-1-865,24-18 0,-12-6 775,-59 15 270,-10-14-180,-6 14-2502,-19-24 2591,1 29 91,-42-27-540,-13 36-2259,-19 5 2259,12 28-1069,35 16 1,5 6-910,2 3-810,-18 19 2287,45-22-848,10-5 450,12-3 359,11-5 1638,10-4 0,10-5 1,5-3-1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7.72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77 0 6633,'-10'7'3328,"-1"1"-2608,1 2 899,-6 11-720,6-2 1,-3 9-1,8-2-89,3 4 1079,6 25-900,1-8 900,8 48-1079,-4-32-361,-3-6 1,0 1-360,0 11-225,-3-10 0,-1-1-45,-1 6-89,0 34 179,-1-48 90,0 9-180,0-16 90,1-15-360,0 8 0,-1-23-1529,0 0 450,0-11-2159,0-3 1710,1-4-1530,3-15 3508,10-32 0,-1 7 0,7-22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8.10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152 15 6903,'-21'4'5757,"1"2"-2879,8 13-2158,3 0-91,4 14 541,5 17-541,0-6 1,1 22-90,2-13 269,3-2 1,4 2-3932,15 29 3077,-14-31 0,10-4-855,37-9 1,12-25 719,-1-53 0,2-14 180,1 36 0,-5-6 30,-23-28 0,-7-16 0,-16 10 60,-21 2-529,-14-27 529,-10 44 270,-47-21-270,-2 20 1475,28 16 0,-3 4-1475,-3 13 0,2 7-360,-10 7-1799,-36 19 90,46-5-3688,-15 15 3689,42-19-271,16 6 2249,21-18 0,19 0 0,0-7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8.65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124 0 6633,'-13'6'3688,"-1"3"-2878,0 2 179,0 5-89,0 6 179,2 5-180,1 6 181,3 5 899,-1 35-1170,5-10-224,1 0 0,0 1-226,1 19-269,1-9 0,0 1-180,0 13 0,1-17 0,1-2-3302,0 3 3123,7 26-271,-1-54-539,9 6 269,-6-32-1888,9-5 899,-8-14-3508,16-29 7351,-11 3-2044,14-42 0,-15 25 0,4-17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00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10226 15739 642 0 0,'-1'0'1156'0'0,"0"1"386"0"0,-1 1 643 0 0,0 2 770 0 0,-1 2-1284 0 0,0 3-515 0 0,0 3-256 0 0,-1 4-129 0 0,-2 3-129 0 0,0 5-385 0 0,-2 3 0 0 0,-2 4-128 0 0,-1 4-129 0 0,-2 1 0 0 0,-1 2 0 0 0,0-1-129 0 0,0-1 129 0 0,0-1-128 0 0,1-4 128 0 0,2-3-129 0 0,1-5 129 0 0,3-3-128 0 0,1-6-1 0 0,3-3-513 0 0,1-4 385 0 0,4-4 128 0 0,2-2 1 0 0,3-2-1 0 0,3-2 1 0 0,3-2-1 0 0,3-2 129 0 0,3-1 0 0 0,2 0 0 0 0,2-1 0 0 0,1 1 0 0 0,0 1 129 0 0,0 2-129 0 0,0 2 128 0 0,0 2 1 0 0,-1 2-1 0 0,0 2 1 0 0,0 3 256 0 0,-2 2-128 0 0,0 2 129 0 0,-1 1-1 0 0,-2 1 1 0 0,-1 2-1 0 0,-2 1-128 0 0,-2 1-128 0 0,-1 0-1 0 0,-3 2 1 0 0,-1 2-1 0 0,-1-1-128 0 0,-3 2 0 0 0,-1 0 257 0 0,-1 1-128 0 0,-3 0-1 0 0,-1 0 1 0 0,-2 1 128 0 0,-3-1 0 0 0,-1 0-129 0 0,-4 0 129 0 0,-1-1 0 0 0,-4 0-128 0 0,-1-1-1 0 0,-4-1-128 0 0,-1-2 0 0 0,-2-1 0 0 0,-2-2 0 0 0,-1-2 129 0 0,0-1-1 0 0,-1-2-256 0 0,0-2-1 0 0,0-1-128 0 0,0-2-257 0 0,1-1-385 0 0,0-2-258 0 0,1-2-256 0 0,2-2 128 0 0,0-2-386 0 0,3-3-128 0 0,0-2-128 0 0,3-4-1 0 0,1-3 1 0 0,3-5 513 0 0,2-3 258 0 0,-3-14 771 0 0,7 11 385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9.09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157 1 6633,'-13'3'3508,"1"1"-2608,3 1-181,3 2 1,2 4 809,1 14-719,1 1-1,0 15 1,0-1 899,-1 59-1440,3-31-134,1-2 0,3 0 45,3-7-270,19 23 0,-3-48-375,14 0 465,-4-25-90,6-8 90,24-20 0,-13-3-45,-6-5 0,-2-3 45,6-14 45,-12 4 0,-2-2 45,-4-8 89,1-31 1,-28 37 180,-21-24-3537,-6 31 3446,-37-20-179,15 27-36,-21-5 36,-10 19-90,19 10-90,-38 16-450,44 5-1889,-22 21 181,40-13-3059,-4 9 3778,32-17-360,28-2 1889,11-12 0,30-6 0,-5-7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19.62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1 6363,'-19'1'2609,"2"0"-1979,4 0-1,4-1 1,4 0 89,3 1-3301,2 0 4471,2 9-900,1 2 1,4 11 629,4 22-990,-4-3 361,4 50-630,-8-28 44,-1-3 1,-1 1 135,-2 15-91,-2-10 1,1 0-90,-1 11-135,1-17 0,0-2-225,2 2-270,4 17 0,1-47-539,5 1-181,-4-23-1978,4-6 4381,-4-8-8159,4-25 5397,-5 5-360,6-37 1709,-4 22 0,6-16 0,-2 14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1:20.23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177 10 6903,'-11'9'4228,"-1"-1"-3329,1 3-89,0 0 89,-2 1 810,-6 16-899,4-1 269,-12 35-629,11-16 359,-7 43-359,13-30 0,5-8 0,2 0-1,5 10-89,5-11 0,2-1-360,7 5 0,22 27-180,-11-41-90,12 7 0,-9-21 1,4-4-631,36-2 720,-24-12 90,28-6 90,-34-13 0,28-32 90,-27 10 45,-5-4 0,-3-2 45,-7-4 0,9-34-180,-19 31-90,4-34 0,-13 33 0,-2-35 0,-6 34 180,-19-48 0,4 49-90,-16-23 90,8 38-360,-32-12 180,18 20-90,-40-7 270,38 28 360,-31 13-180,26 4 89,-31 21-179,32-9 0,-25 22-270,34-19-180,-12 16 270,82-2 0,-31-18 0,54 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08.7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488 181 7083,'-43'-63'7106,"16"24"-6926,-15 10 0,-3 7-180,10 11 0,-34-5 0,41 18 90,2 2 0,1 3 89,-8 5-89,10-2 0,-9 10-90,17-6 90,-4 11 270,7 19-90,4 0-180,3 7 360,8 10-91,2-15-473,1 11 384,0-14-90,-2-13 0,1 1 269,6 28-269,-4-21 90,8 36-90,-7-39 0,2 12 90,-4-15-90,1 1 359,1 18-359,-2-11-3474,5 28 3294,-6-27-1868,4 26 1868,-4-30 412,2 37-322,-4-24-101,0 8 11,-2-21 2570,-1-4-2390,2 2-90,-1-7 2637,0-2-2727,0-20 0,0-2-90,-1-2-1051,0-2 152,-2-3-451,-1 0-359,-3-5-3687,-10-17 1978,-3-20 3508,0 1 0,3-7 0,10 22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09.2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 7 6543,'-12'4'3508,"3"-1"-2878,7-2 0,3-1 629,10-1-540,2 0 811,22-1-811,-8 0 361,27-2-631,-17 2 1,14 1 0,-11 0-90,4 1 269,23 1-269,-16 0 0,0 2 0,3 0 539,25 7-539,-29-2 0,0 1 89,17 9-548,-26-3 189,-19-5 90,-11-5 180,0 0 0,-2-2-90,-2 0 0,-1-1 89,-1 0 370,-1-1-999,-1-1-629,-2 1-8932,0-1 7415,-25 10 1,7 1-1,-22 9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13.22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 11 7083,'-4'-2'1349,"1"1"-989,2 1 270,2-1-181,0-1-89,2 0 90,1 1-90,3 0 89,2 1 361,8 1-360,-1 0 359,17 2-359,-12-1 449,18 0-539,-15-1 90,19 1-180,-16-1 0,21 1-180,-20-1 539,29 3-449,-30-2 90,14 3-90,-22-1 450,10 3-451,-12-3 91,13 3 90,-13-4-270,-6-1 0,-1-1 0,-9-1-720,0 0-359,0 0-630,0-1-450,0 0-629,0-1-990,-4 1 2698,-2-4 181,-3 1 809,-1-1 0,5 2 0,0 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14.7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253 11 7263,'1'-4'1259,"0"2"-809,0 0 0,0 1-1,-1 0 1,2 1 0,0 2 90,1 4-91,0 4 451,0 13-630,-1-1 269,-3 28-269,-1-15 0,-9 30-180,1-24 90,-10 27-180,5-29 0,-10 22-90,11-29-90,-7 14-1079,14-1 1259,3-20 90,10 3-90,7-31 90,2 1 0,12-2 0,-4 1 179,20 0-179,-15 3 180,21 2-180,-20 2 90,20 7-90,-20-2 180,27 15-3572,-28-11 3482,14 9-90,-21-8 359,14 13-269,-14-9 180,14 18-180,-22-17 90,0 6-90,-7-6 0,-2 1 3391,-2 0-3481,-1 2 90,-3 0 0,-4 12-90,0-8 0,-5 7 0,2-13 630,-63 31-630,38-31-90,-49 20-270,42-39 90,9-2-90,-19-5 0,22 0 90,-17-7 90,20 5 90,-8-4-90,12 5-90,1 0-89,0 1-631,-5-1 270,7 1-899,-11-4 630,13 5-1080,-9-7 810,12 5-1980,-10-18 3149,14 8 0,-4-13 0,10 9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15.20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46 7713,'3'-4'3598,"2"1"-2789,5-1 990,18-1-810,-1 2 721,32-2-1081,-16 2 271,39 1-631,-30 1 91,34 1-270,-39-1 270,35-2 0,-39 0-360,6-1 90,-28 2-90,-14 1 0,-3 0-180,-2 1-6296,-2 0 1978,-1 2 3239,1-1 1259,-5 16 0,1-4 0,-5 13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16.0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259 42 6723,'-7'1'2968,"-5"2"-2428,1 1 0,-5 4 89,1 1-179,-1 2 540,-9 9-541,5-2 181,-14 18-360,15-12-3212,-12 22 3122,16-16-1999,-6 22 2089,13-20 90,0 10-91,7-11 1,3 0 630,18 43-630,2-20-91,8 22 1,-4-36-90,-7-15 2359,2-4-2719,24 10-90,-5-10 180,10 2-90,-2-12 270,-20-8 0,19-2 0,-19-4 0,18-7 0,-20 1-77,32-47 0,0-10 167,-21 20-90,16-20 0,-9 2 0,-37 34-2068,0-15 2068,-4 10-454,-1-26 454,-3 26 1977,-10-32-1887,-3 24 202,-3-6-112,-8 12-90,7 18 90,-16-8-90,10 14 856,-9-1-766,-5 4 0,9 3 90,-23 1-180,21 5 90,-10 3-90,13 3 90,-1 2 0,0 2-90,1 2 90,0 2 539,-16 17 1,-2 2-900,10-7-855,-8 9 1,5-3-1035,30-19-4443,-3 8 4353,9-10 810,-1 7 269,4-7 1080,-2 10 0,1-6 0,-2 4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18.12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687 309 6363,'7'-2'2069,"-1"-2"-1529,1-2 0,0 0 809,-1-8-720,-4 3-3301,-1-5 3302,-4 3-1,-4-2 271,-10-10-540,0 3-91,-11-7 91,-14-3-270,6 8-180,-34-12 0,25 18 0,-33-4 90,34 13 0,-26 4 90,35 6-90,-12 4-90,25 0 90,-5 5 3302,14-2-3392,-13 16 180,13-7 0,-8 12 0,10-5 540,-7 33-540,7-17 0,-4 43-90,11-39 90,2 35-90,3-32 180,3 34 0,0-34 89,6 32 1,-3-32 180,8 34-180,-6-33 359,10 35-179,-7-35 360,9 31-450,-7-34 269,8 29-539,-10-33-450,11 37 180,-12-41-269,8 26 179,-13-39 90,3 10 180,-5-18 0,1 4 0,-4-12 0,0 1-180,-1-8-2518,0 1 1168,-3-7-179,-1-2-179,-4-6-1,-2-2-1529,-17-28 3418,7 14 0,-14-19 0,13 20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00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10099 15858 642 0 0,'1'-1'1156'0'0,"4"-2"386"0"0,3-2 3470 0 0,4 1-3470 0 0,2 0-129 0 0,4 1-128 0 0,2 2 0 0 0,2 1-385 0 0,3 3-129 0 0,1 0-129 0 0,2 3 129 0 0,1 0-128 0 0,0 1-129 0 0,1 1-257 0 0,0-1-129 0 0,-2 1-128 0 0,-1-2-128 0 0,-1 0-129 0 0,-3 0 0 0 0,-1-2 0 0 0,-3 0 257 0 0,-2-1 0 0 0,-3-1 0 0 0,-2-1 0 0 0,-2 0 0 0 0,-3 0 0 0 0,-2-1-386 0 0,-2 1-6424 0 0,-3-1 3469 0 0,-3 0 514 0 0,-6 1 899 0 0,-6 1 643 0 0,-5 3 1285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18.52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51 6453,'12'-10'2879,"3"0"-2250,4 1 91,4 1 89,3 1 91,4 3-1,1 1 1710,35 5-1979,-23 1-91,26 2 900,16 5-899,-38-4-90,35 4-180,-50-6 0,-2 0-91,8 1-358,-12-2-181,12 1 360,-21-2-90,7-1 90,-13 0-630,1-1-179,-7 0-2519,-1 1 899,-2-1-3058,0 0 1196,-1 0 4291,2-4 0,-1 0 0,2-5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19.3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57 7353,'6'-1'4767,"8"0"-4137,1 1 89,11-2 1,-1 2-1,4 0-179,4 0 90,3 0-90,3 0 1258,59 1-1438,-43-1-180,42 0 90,-60 0-90,-4 0 180,5 0 0,1 0-271,-9 0 1,-3-1-90,-18 0 0,-3 1-90,-2-1-89,-2 1-9652,-8-9 6979,1 5 1952,-10-11 900,0 7 0,2 0 0,-1 2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19.8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 7 7713,'-1'-3'1079,"0"0"-629,1 3 989,0-1-899,-1 6-1,1 1 631,0 12-631,1-2 1,2 7 0,-1-3-3393,0 1 3843,2 16-930,0-5 390,0 13-90,0-8 89,0 1 451,8 38-630,-3-27 359,9 41-269,-8-51 180,6 23-270,-8-29 90,5 18-181,-8-24 1,3 16 3109,-4-20-3379,2 12 673,-3-18-1573,1 8-359,-2-15-3238,1 1 1798,-2-8-2338,-3-4 4318,-1-5 809,-4-10 0,8-5 0,0-5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20.9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375 3 8702,'4'-2'1799,"0"2"-360,2 11-629,0 2 719,3 24-989,-6-6 359,-10 56-719,-7-16-180,-4 16-270,-12 1 0,0-5 90,14-29 90,-11 18 0,10-13 0,22-53-179,11 1 269,0-4-90,23-2 90,-10-3 0,31-4 0,-19 2 90,31 1 0,-29 4 89,12 5 1,-22 4 90,-2 2 630,15 22 89,-9 12-359,3 13-825,-19-8 375,-15-10-91,-6-13 181,-8 13-180,-1-10-90,-13 17 225,-16-15 0,-5-3-225,-1 6-45,0-8 0,0-6 315,1-15 0,11-3-2837,-23-6 2746,23-3-89,-8-4-2448,12-1 1998,0-2-449,-11-7-451,-1-2 451,1 1-91,4 1-89,14 6-180,-1 0-1080,-8-6 1009,-5-10 161,7 3 3661,3-7-2582,17-3 0,4 6 0,2-13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21.23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32 7083,'8'-12'5037,"3"4"-2878,15-2-1170,-2 8 990,29 7-1259,-16 3-181,36 8-359,-25-6-5750,39 5 5390,-35-9-628,30-1 1078,-38-5 1078,23-2-4677,-37 0-3687,-1 2 5577,-23 5 1909,-13 10-470,2-3 0,0 12 0,5-7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21.97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333 103 6543,'-16'4'3328,"1"2"-2338,0-1-361,1 1 91,1 1 0,0 2-91,0 1 91,0 2-91,-1 2 181,-8 12-450,5-3 180,-11 25-271,13-17 271,-3 27-270,12-23 90,2 26-270,5-25 179,5 27 91,0-25 630,17 37-630,-6-38-91,11 17 91,-9-32-270,1-2 0,14 2 0,-6-6 0,26 3-180,-21-11-450,29-1 270,-26-7 1,26-6 179,-27-1 270,21-11-1,-27 3 91,17-15-180,-21 9-90,14-20-180,-18 13-449,17-39 449,-19 28 0,6-22 0,-14 27 450,3-33-180,-6 23 0,1-36 180,-9 43-180,-7-22 89,-3 26-179,-15-19 0,5 23 360,-23-16-180,12 20 360,-28-11-151,-12 40 1,-17 16 0,11-4-300,-23-9-90,23 10 0,-11 7 0,23-1-90,29 2 0,12-7-270,-3 8 270,17-14-449,-1 7-361,7-8-3057,-1 9 628,3-8-1708,0 3 3868,1-3 1169,-3 1 0,-1-4 0,-3 2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34.1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490 186 7173,'-6'-16'3778,"-2"0"-3418,0 5 179,-8-7-5929,2 3 5570,-7-6 1318,3 7-1318,-2 0 770,-2 1-860,0 0-90,-1 1 180,-11 0-90,8 5 89,-17 4-89,17 5 90,-13 9 3212,17 0-3482,-9 12 0,15-6-89,-11 27 179,15-19-90,-8 26 90,14-25 90,-1 19-90,4-18 179,4 22-89,1-17 90,5 25 0,-2-22 0,5 26 0,-4-26 0,5 23-90,-5-25 180,5 22-90,-5-22 89,6 28-89,-5-22 90,5 33-180,-5-26 180,4 35-180,-5-32 90,6 43-180,-7-48 90,4 28 90,-5-44 0,-1 12-180,-2-20 89,-1 7-89,-1-14 0,1 0-179,-1-9-361,1-1-90,0-3-1439,-2-1 630,0-1-2069,-10-9 2339,1-2 1169,-12-23 0,9 9 0,-6-12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34.5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19 6543,'6'-3'3059,"0"-1"-1171,21-2-1168,-7 4 0,16-1 89,-9 4-89,2 1 89,2 3 630,18 7-539,6 3-630,0 2 180,24 5-450,-31-11 89,10 1 271,-20-9-180,-20-4 90,4-2-450,-13 0-450,-1 0-539,-6 0-810,-1 3-2698,-1-4 2698,0 2 630,-1-1-2943,1 1 4292,0 2 0,-2-3 0,-1-1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35.02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315 6 6453,'-5'-2'2879,"-1"-1"-1890,-5 2-359,1 1 1439,-26 14-1620,16-3 1,-17 13 270,10 5 449,-11 20-899,7-6 90,-10 28-180,25-32-91,-3 15 1,10-15-90,2 0 90,5 16 90,3-13 90,9 26-90,0-30 180,14 23-180,-7-25 0,7 8 179,3-2-269,-5-13 90,8 6-270,19-2-4767,-2-17 0,6 5 3418,-12-22-363,-12-12 1802,-6-1 0,6-13 0,-9 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35.8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6273,'48'25'6027,"6"9"-5667,-28-12-90,10 11-90,-9-8-1,0 1 271,9 17-270,-9-8 180,14 30 359,-14 9-449,-5-13 180,-6 21-180,-14-45 270,-5 20-361,-2-25 181,-9 19-270,3-23-90,-12 18 0,8-21-90,-16 16 180,11-19 180,-7 5 0,6-9 0,0-2 0,0 0-1978,1-1 1977,1-2-8184,-11 9 5846,15-13 720,-6 5-307,19-13 1656,0-6 0,1-1 0,-1-4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10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9593 13956 3 0 0,'-1'-1'767'0'0,"-1"1"133"0"0,-2 0 385 0 0,-2 0 128 0 0,-1 0-385 0 0,0 1-385 0 0,-1 0-1 0 0,1 1 1 0 0,-1 0-1 0 0,0 1-256 0 0,-1 1-1 0 0,0 1 1 0 0,-1 1-129 0 0,0 2 0 0 0,-2 2 128 0 0,0 2-128 0 0,-1 2 129 0 0,-1 2-1 0 0,-1 3-128 0 0,1 2 129 0 0,-1 3-1 0 0,1 2 1 0 0,0 3-1 0 0,1 3-128 0 0,1 2 0 0 0,1 2 0 0 0,1 2-128 0 0,3-1 128 0 0,2 1-129 0 0,2-2-128 0 0,3-1 129 0 0,2-3-129 0 0,2-3 128 0 0,2-2-128 0 0,2-3 129 0 0,2-1-1 0 0,0-3 1 0 0,2 0 128 0 0,0-1-129 0 0,1-1 129 0 0,0-1-128 0 0,1 0-1 0 0,1-1 1 0 0,1-1-1 0 0,2-1-128 0 0,0-2 129 0 0,2-2-1 0 0,1-1 129 0 0,1-3 0 0 0,1-2 0 0 0,0-2 0 0 0,0-1 129 0 0,0-2-129 0 0,-1-1-129 0 0,1-1-128 0 0,-1-2 129 0 0,0-1-1 0 0,0-1-256 0 0,0-3-1 0 0,0-2-128 0 0,-1-2 0 0 0,-1-2 129 0 0,0-3-129 0 0,0-1 128 0 0,-2-2-128 0 0,-1-2 386 0 0,-2 1-129 0 0,-2-1 128 0 0,-1 1-128 0 0,-2 1 129 0 0,-3 0-129 0 0,-1 2 128 0 0,-2-1 1 0 0,-2 1-1 0 0,-2 0-128 0 0,-2-2 129 0 0,0-1-129 0 0,-1-2 0 0 0,-1-2-129 0 0,-1-2 258 0 0,-1-1-129 0 0,0-1 0 0 0,-1 1 257 0 0,-1 0-129 0 0,-1 2 129 0 0,-3 2 0 0 0,-1 4 0 0 0,-2 2 0 0 0,-3 4 0 0 0,-2 2-128 0 0,-1 2 128 0 0,-3 3-257 0 0,0 0 128 0 0,-1 1 129 0 0,0 0 0 0 0,-1 1 0 0 0,1 1 129 0 0,1 0-386 0 0,0 2 128 0 0,1 0 1 0 0,0 2-258 0 0,2 2 386 0 0,0 2 0 0 0,1 2 129 0 0,-1 2 128 0 0,1 3-129 0 0,0 2 1 0 0,0 1-129 0 0,0 3-514 0 0,0 1 0 0 0,2 0-643 0 0,0 1-642 0 0,3-2-514 0 0,2-1-771 0 0,2-1-1028 0 0,3-3 0 0 0,3-1 514 0 0,0 1 1285 0 0,1 2 643 0 0,-2 4 257 0 0,-4 3 1156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36.6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158 0 6543,'6'2'3958,"5"6"-3328,-4 0-1,5 7 1,-4 0-90,1 2-3483,0 1 3393,-1 2 0,-1 0 269,-1 8-359,-3-7 450,-4 21-360,-8-13-271,-2 5-89,-4-9 90,-4 1-180,-2 0 0,-1-1 3302,4-4-3661,3-6-271,4-5-450,-2 0-539,5-4-4137,-15 3 5756,1 0 0,0-1 0,8-3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42.20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22 1 6273,'-5'2'1350,"3"-1"-901,-1 0-89,1-1 360,-1 0-450,0 1 449,1 0-359,0 0 0,3 4 0,1 2-1,2 3 91,2 2 450,6 14-451,-2-4 361,12 24-360,-7-15 179,16 29-359,-9-22 360,18 30-360,-15-27 359,20 29-269,-18-29 360,18 28-361,-18-29 181,16 27-450,-19-30 0,23 37-180,-26-37 0,12 18 180,-19-28 0,7 14-90,-8-17-90,8 14 0,-14-25 0,3 4 90,-4-9 0,1 4-270,-3-5-899,1 3 180,-4-5-1710,0-1 990,0-3-1889,-4-2 2339,-1-3 1259,-10-29 0,7 7 0,-6-23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42.62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489 0 6453,'-12'4'2969,"-1"0"-2340,1 2 541,-5 6-631,4-2 361,-10 15-450,9-7 269,-11 19-449,10-11 450,-11 24-3663,9-17 3843,-15 32-540,11-23 539,-19 37-449,15-27 0,-10 18-91,13-21 1,0 1-180,-11 32-180,13-33 0,2 0 0,-2 23-90,13-40-180,1 8-90,5-27-1978,2 1 449,1-12-3148,5-1 6990,2-7-3842,12-12 1889,-1-3 0,10-11 0,-3 5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43.7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45 17 6363,'-14'3'3328,"5"1"-960,5 53 1,10 41 0,2-17-2279,3-14-441,-4 13 1,2 16 0,6-34 440,8-51-3834,27-7 3384,10-17 1101,-1-1-831,7-24 0,-38 13 0,6-11-1035,-12-36 1,-6-5-931,-2 16 1920,-1-22 0,-5 6 135,-13 49 2268,-4-5-2268,4 22 0,0 2 0,4 7 0,-1 4 360,10 32 3212,-5-11-3392,9 28 180,-2-2-270,-2-9 180,4 35-46,-2-5 1,0 0-135,3 14-1696,-3-13 0,-1-7 1786,-3-24 0,-1-1 0,-1 0 0,-2 0 90,0-1-180,-2 1 179,-4 17-179,1-14 0,-6 27 0,3-31 270,-9 17 3212,6-29-2493,-17 16-4111,11-24 3302,-10 6 90,10-16-90,-19 0-180,11-5-90,-25-4 0,24-4 0,-18-8 0,18 4 0,-17-6-90,19 7-360,-12-3-180,18 7-1619,-6 0 3663,12 3-6631,-3 1 3687,5 2 1530,-19 10 0,10-3 0,-14 6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49.43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 50 5824,'-7'1'449,"2"0"-269,1-1 0,1 1-90,-1-1 90,0-1 0,-1 1 270,1-1-180,2 1 269,-1-1 900,3 1-989,4-1 0,0 1 0,4-1-1,0 1 1,3-1 0,2 1 719,25-2-809,-11 1 180,31-3-360,-28 3 89,17-1-89,-22 2 0,13 2 0,-19 1 180,11 2-180,-12-1 0,13-1-90,-10-2 90,17-5-90,-15 0-1,13-7-89,-18 4 180,4-2-360,-15 5-449,-1 1-451,-5 2-5126,-11 10 4857,4-5-341,-23 5 1690,11-10 0,-10-12 0,9-7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52.81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111 1 7533,'91'29'8095,"-4"11"-7555,-61-14-1,7 12-179,-14-8-90,1 3 0,6 18-180,-6-10 90,11 33 90,-14-28 359,6 35 181,-13-13-91,-4 19-449,-8-20 90,-6-9 180,-10-6-360,-7-3-180,-2-2 0,-11-1-360,14-23-1799,-19 8 90,17-16 2069,-34-11 0,-6-5 0,10-2 0,-7-4 0,-1-1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57.77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342 33 6543,'-31'-9'3148,"4"2"-2158,12 11-450,2 3-1,-3 6 631,-2 13-91,1 13-539,1 4 269,4 23-539,10-24 90,9 30-360,3-31-3482,18 23 3482,-7-32-121,23 13-58,-3-22 89,3-6 0,12-18-90,-10-19 0,-1-6-360,7-29 180,-23 15-449,13-38 449,-21 28 180,-4-21 0,-3 1 360,-5 25 180,3-50-90,-13 97 359,1 9-359,0 3 3377,2 9-3287,2 0-90,2 3-1,6 20-89,-3-8 90,5 13 226,0 8-227,-3-12 91,2 17 270,-3 4 0,-3 7-361,-2 0-179,-6 15 0,-2-39-90,-8 30 0,3-36 90,-8 26 0,5-32 270,-9 23-90,1-15-90,-2-2-90,0-6 180,-4-6 89,-3-3 181,-10 4-180,7-12-3392,1-7 3301,9-8 1,-2-3 90,-22-2-360,15-3-270,-27-3 0,30 0-1079,-20-4 3032,20 2-6720,-17-7-90,10 7 2698,-13-10 1746,10 5 683,-2-7 0,11-4 0,-1-3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51.2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696 190 6273,'-20'-8'2339,"-1"0"-3605,-4-2 1536,-1-1 511,-2-3 28,-31-17-3473,20 11 2934,-22-11-90,30 16 359,-12-1 208,12 5-117,-20 0-2629,23 8 2539,-18 5-360,21 2 180,-15 9-270,19-2 270,-28 49-450,31-31 180,-13 49-90,29-45 179,2 32 1,1-21 270,4 37-270,-3-29 135,2 4 0,0 0-135,2 4-1,0-3 1,2-1-1517,2-2 1427,4 18 90,-3-22 1651,6 23-1471,-4-17 1302,0 3 0,0 0-1302,1 1 0,7 31-90,-11-48 90,6 24-270,-7-27-90,5 25-90,-9-37 3358,0-4-3448,-2-10-437,-2-9-12,0-4-1350,-1 1 719,-1-9-1528,-6-11 1349,-1-4-1529,-10-27 1978,5 13 271,-7-15 719,3 14 0,-1 0 0,0 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51.60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 61 6453,'-4'-2'2879,"2"1"-2250,5-3 721,13-2-541,3-2 990,29-3-899,-12 5-1,16 0-300,-12 4 121,0 3 0,0 2 539,16 6-630,-15 0 271,24 8-540,-30-7 269,32 10-539,-34-12-90,15 4 0,-25-9 121,5-2-481,-8-2-180,3-2-449,-11-1-451,-2-1-358,-1 0-2790,-1-6 2339,-3 3-539,1-7 1889,-3 5 899,1-4 0,0-1 0,2-1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52.0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369 1 6813,'-20'10'3598,"-1"0"-2968,3 1-1,-2 1 1,1 0 0,1 1 449,-6 7-539,6-4-1,-3 6 451,0 5-450,5-5 539,-11 23-4021,11-15 3391,-5 13 1,6-9 0,1 3-90,-1 3-1,2 0-2177,1 3 2178,3-2-91,2 2-89,3-1 450,10 32-540,1-27-270,7 24 90,-1-38-180,10 11 2359,-3-14-2359,8 6 180,-6-17 270,1-3 3392,2-3-3302,13-2-720,-9-4-2518,21-4-1,-22-5-3147,12-3 4587,-13-3 1529,21-23 0,-11 4 0,16-19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10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7396 15796 123 0 0,'-1'0'776'0'0,"-2"0"1665"0"0,-2 0-899 0 0,-2 1-642 0 0,-1 2-1 0 0,-1 0 1 0 0,0 2-129 0 0,0 0 128 0 0,0 3-256 0 0,0 0 128 0 0,0 2 0 0 0,-1 1-129 0 0,0 3 129 0 0,-1 1-257 0 0,-1 3 129 0 0,-1 3-258 0 0,0 3 1 0 0,-2 3-129 0 0,0 4 0 0 0,-1 2 0 0 0,1 3-129 0 0,1 1 1 0 0,1 1 128 0 0,1 1-129 0 0,3-2 1 0 0,2-1-1 0 0,2-3-128 0 0,3-2 0 0 0,3-3 0 0 0,3-2-128 0 0,1-2 128 0 0,3-1-129 0 0,3-2 129 0 0,0-1 0 0 0,2-2 0 0 0,2-1 0 0 0,0-1 0 0 0,0-1 0 0 0,2-2 129 0 0,6 3-129 0 0,2-1 257 0 0,1-1-129 0 0,-1-2-128 0 0,0-3 129 0 0,-2-1-1 0 0,1-2 1 0 0,0-1-1 0 0,0-1-128 0 0,0 0 0 0 0,0-2 129 0 0,1-1-1 0 0,-1-1 129 0 0,0-1-128 0 0,0-2 128 0 0,-1-1-129 0 0,1-3 129 0 0,-2-3-128 0 0,1-2-129 0 0,-2-3 0 0 0,0-2 0 0 0,-1-1 0 0 0,-2-2 128 0 0,-2 0-128 0 0,-1-1 129 0 0,-3 1-129 0 0,0 1 0 0 0,-2 0 0 0 0,-1 0 128 0 0,-2 0-128 0 0,0 0 0 0 0,-1 0 129 0 0,-1 0-1 0 0,-1 0-128 0 0,-1-2 129 0 0,-1 0-129 0 0,-1-1 0 0 0,0-1 0 0 0,-2-1 0 0 0,0-1 128 0 0,0-1-128 0 0,-2 1 0 0 0,1 0 0 0 0,-1 0 129 0 0,-1 2-1 0 0,-1 2 129 0 0,0 1-128 0 0,-2 2 128 0 0,-1 2-129 0 0,-1 1 129 0 0,-1 1 0 0 0,-1 2-128 0 0,-1-1-386 0 0,-1 0-129 0 0,-2 1 129 0 0,-1 0 0 0 0,-1-1 0 0 0,-2 1 0 0 0,-1 1 129 0 0,-1 0 256 0 0,0 1 129 0 0,-1 1 0 0 0,0 3 257 0 0,0 1 0 0 0,-1 1 0 0 0,0 2 0 0 0,0 2 0 0 0,0 1 0 0 0,-1 2-128 0 0,0 2-258 0 0,-1 2 1 0 0,0 2-1 0 0,0 2-128 0 0,1 3 0 0 0,0 2 0 0 0,2 2 0 0 0,1 2 0 0 0,1 2-128 0 0,3 2-1 0 0,1 1-128 0 0,2 1-128 0 0,2 0-386 0 0,3 0-900 0 0,3-1-899 0 0,2-2-1285 0 0,2-2-1156 0 0,2-3 1156 0 0,2-2 1542 0 0,5 0 771 0 0,3-4 385 0 0,7-3 1157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53.39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300 1 6273,'-10'6'2609,"-1"1"-1350,-1 6-719,4-2 1169,0 27-989,6-13-1,-1 20 720,0 3-899,-1-11-90,-3 14-1,1-17 91,-7 12-450,3-13 90,-11 18-180,-56-1 0,45-25 0,-41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56.28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27 20 6543,'-10'-7'2699,"2"2"-2160,2 0-89,4 3 0,2 2 719,1 4-3931,3 2 3392,3 5-1,3 2-89,2 3 449,8 13-539,-3-4 450,18 25-271,-12-17-2268,9 13 2269,-8-10 2088,1 2-2358,1 0 90,10 19-450,-9-13 270,18 29-180,-21-31 449,16 22-269,-18-30-90,14 16-270,-17-25 180,10 10 3212,-15-17-3662,4 9 0,-11-14-1259,0 3 450,-5-9-3598,-6-2 3148,-1-7-1530,-13-14 2070,4-3 1079,-15-25 0,11 11 0,-7-12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56.6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622 2 6903,'-9'-1'5127,"0"2"-3508,-6 13-180,-7 11-899,-3 3 0,-4 9-1,4-4-89,-3 5 0,-4 5-3302,-2 5 3301,-3 4-297,1 2 0,0 2 208,-10 16-423,11-15 0,0 0 333,-8 23-407,5-5 137,4-4-270,5-7-270,18-35 812,-1 6-2161,10-23-5397,20-13 5038,17-26 2248,9-9 0,13-16 0,-8 7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3:58.6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0 6993,'97'11'9355,"-14"-1"-9085,-51-5 1124,18 7 0,2 2-1124,-9-3-270,47 14 0,-78-21-90,-6-2 0,-1-1 90,0-1-360,-3 0-449,0 0-2789,-2-2 899,0-1-1439,-4-4 2969,-6-1 1169,-15-6 0,2 3 0,-8-3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10.3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562 196 6453,'-2'-23'5937,"0"2"-5397,-4 8-91,-2 0 541,-24-22-720,0 9-270,-13-11 0,-4 16 0,18 14 90,-40 11-90,33 5 90,-33 20-1,41-10-89,-14 18 0,23-15 90,-7 17-90,16-16 90,-5 17 0,10-16 0,-2 21 0,5-16 180,1 25-90,3-19 90,5 31-90,-1-23 180,8 33-271,-3-29 361,10 36-270,-7-33 270,10 34-270,-10-35 89,-1 1 1,0 0 0,-1 2 0,7 46-90,-11-52 0,3 29-90,-4-33-90,3 23 90,-4-31-90,2 15-3392,-4-25 3392,2 1 0,-3-12 0,1 0-90,-1-7-540,-1 0 1,0-6-1080,-3-1 3931,0-1-6449,-13-17 2787,5 2-1168,-15-28-1684,12 14 4292,-6-13 0,6 12 0,0-1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10.8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74 6723,'0'-5'3598,"3"-2"-2968,2 1 89,3-3 91,4 0 899,11-3-900,-2 5 631,24-3-901,-14 7 271,32 0-270,-20 2 359,38-1-539,-30 2 269,2 1 1,1 0-270,0 0 44,-2 1 1,-1-1 45,-6 1-360,13-1 0,-22-1 90,18-1-270,-22 0 90,18 1 0,-34 0 180,3 1-180,-11 0 0,0 1-360,-4-1-1349,-1 0-270,-3-1-4767,1 2 4048,-3 1-900,-6 9 2750,5-7 0,-4 5 0,7-10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12.09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883 254 7803,'-26'-67'3178,"1"-1"0,8 9 0,-7 14-2368,-40 30-630,31 15-1,-27 7 91,25 11-180,10-2-5660,-6 7 5660,13-3-90,2 2 1499,-2 17-1409,7 8 769,2 3-859,13 16-90,5-26 0,17 24-90,8-19 180,1-3-225,25-19 0,2-9 225,-17-7 0,10 0 0,-5-8-179,-29-21-181,-4-9 90,-2-2-270,-4-16 270,-9 19 91,1-7-91,-4 4 3482,0 7-3212,-1 1 0,1 10 0,0 11-90,1 3 0,0 1 0,2 1 90,5 7 90,1 1 270,9 13-1,-5-6 451,10 18-270,-8-11 179,9 22-539,-10-15-90,9 25-180,-10-19 90,4 13 0,-7-13 180,-2 1 0,-1 0 90,-2 1 180,-3 16 89,-4 20 240,-25-14 1,-14 10 0,5-8-690,16-15 0,-4-3 90,-26 15 0,-12 3 0,7-22 89,1-29-89,-36 4 90,35-13 0,-25-1-180,20-1 0,-16-1-180,29-1-450,-13-2-359,18 1-2519,-18-7 180,31 3-3778,-6-4 5306,18 0-268,-3-4 1978,6-1 0,-1-5 0,4 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13.16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617 343 6453,'-8'-40'6746,"-1"4"-5216,-9 1-1261,3 11-89,-11-18 0,6 17 0,-16-13-90,-9 3-90,-18-2 180,-6 15-90,13 13 180,4 13 180,5 12-271,14 0-89,-15 16-90,25-9 315,1 56 0,8 15 225,11-2-1300,-4 3 0,4-4 1030,18-18 89,-4-22 1,1 2 180,9 42-1,-6-24 1,0 0-90,3 22 90,-2-5 539,-2 1-719,-3-23-450,3 17-270,-2-11-2889,0-8 2979,-1-4 1187,-2-16-1187,-3-16 0,-1-9 0,-1-5-539,-1-6 269,-3-8 1948,0-1-2847,-2-4-1694,-7-11 1514,1 0-1709,-13-22 1349,-3-5 1131,-3-1 0,1 0 0,6 13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13.52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7 115 6813,'-5'-5'3688,"4"-1"-2878,6-2-1,7-1 91,8-2 2518,46-14-2429,-18 10-3481,36-9 3301,-32 17-89,2 2 1348,45 13-1438,-16 7-540,-34-6 0,0 2 0,30 19-180,-38-13 270,8 5 629,-13-6-449,-12-4-90,7 1-4607,-18-7 1998,-2-2 1369,-7-2-7665,-4-2 8635,5-2 0,0-1 0,3-3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14.10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0 146 10141,'5'-5'2879,"3"1"-1890,6 1 180,4 0 91,6 0 718,19 0-1168,-6 1 629,35 1-809,-26 1 449,36 1-629,-33 0-90,44 0-630,-49-1-180,27-1 180,-47-1-89,6-2 179,-18 0-990,1-1 181,-10 1-2429,-6-6 1259,-4 4-180,-6-6 181,-2 2-1260,-27-10 3418,14 7 0,-19-9 0,21 10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10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15032 15727 513 0 0,'1'-1'643'0'0,"0"-1"128"0"0,0-1 0 0 0,0 0 385 0 0,-1-1-256 0 0,-1 0-1 0 0,-1 1 129 0 0,-2 0 0 0 0,-1 2 0 0 0,-2 1-257 0 0,-2 2 0 0 0,0 0-257 0 0,-1 2-128 0 0,-1 0-1 0 0,0 2-256 0 0,0-1-1 0 0,-1 2-128 0 0,0 1 129 0 0,-1 1-129 0 0,-1 1 128 0 0,0 4 1 0 0,-1 1 128 0 0,-1 5-129 0 0,-1 3 258 0 0,-1 3-129 0 0,1 5 128 0 0,-1 3-256 0 0,1 3 128 0 0,2 1 0 0 0,2 1-129 0 0,2 0 1 0 0,2-1-129 0 0,3 0 128 0 0,3-2-128 0 0,3-1 0 0 0,2-3 0 0 0,2-2 0 0 0,3-2 0 0 0,2-2 0 0 0,2-2 0 0 0,2-2 0 0 0,2-1 0 0 0,1-1 0 0 0,1-1 129 0 0,1-1-1 0 0,1-1 1 0 0,1-2-1 0 0,-1 0-128 0 0,2-2 257 0 0,0-1-128 0 0,0-2-1 0 0,2-2 1 0 0,0-1 128 0 0,2-2 0 0 0,1-1 128 0 0,2-2 1 0 0,0-1-129 0 0,2-1 128 0 0,0-1-128 0 0,0-2 0 0 0,1-1-257 0 0,-1-1-128 0 0,1-1 128 0 0,-1-2 0 0 0,0 0 0 0 0,-1-1 0 0 0,-1 1 0 0 0,-2-1 0 0 0,-2 0 0 0 0,-1 0 128 0 0,-3 0-128 0 0,-2 1-128 0 0,-1 0 256 0 0,-1-1-128 0 0,0 0 0 0 0,-1-2 129 0 0,-1-1-129 0 0,0-3 0 0 0,0-2 0 0 0,0-2 128 0 0,-1-2-128 0 0,0-3 0 0 0,-2-2 129 0 0,0-2-129 0 0,-2-2 0 0 0,-1-2 128 0 0,-1-1-128 0 0,-2-1 0 0 0,-1 0 0 0 0,-2 0 129 0 0,-2 1-129 0 0,-1 2 128 0 0,-2 1 1 0 0,-2 2-1 0 0,-1 3 129 0 0,-2 2-128 0 0,0 3-1 0 0,-2 0 1 0 0,0 2-129 0 0,-2 1 128 0 0,0 0-128 0 0,-2 0 0 0 0,0 0 129 0 0,-2 0-129 0 0,-1-1 128 0 0,-2 1 1 0 0,-1 0-1 0 0,-1 2 1 0 0,-2 1-1 0 0,0 2 129 0 0,-2 1-128 0 0,-1 3-1 0 0,0 2 1 0 0,-1 2-1 0 0,0 1-256 0 0,-1 3-129 0 0,0 0 0 0 0,-1 2-129 0 0,0 0 129 0 0,0 2 0 0 0,-1 0 0 0 0,1 2 0 0 0,-1 2 386 0 0,0 3 256 0 0,1 2 1 0 0,-1 3 128 0 0,1 4 0 0 0,0 3-129 0 0,1 3 1 0 0,0 2-1 0 0,2 3-385 0 0,2 0-128 0 0,2 0-1 0 0,2-1 1 0 0,4-2-258 0 0,3-2-642 0 0,4-4-771 0 0,3-4-642 0 0,5-4-772 0 0,2-4-1027 0 0,4-5 385 0 0,6-5 1670 0 0,5-7 515 0 0,5-6 513 0 0,4-7 1157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14.3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6543,'17'89'9830,"-13"-49"-7055,6 12 1,2 7-1427,-5-5 1,-2-4-810,3 9-136,1 3 1,1 0 135,6-1-540,0-4-180,5-7 0,-9-28-989,4 2-8636,0-21 6297,-5-4-539,3-19 3199,18-26 0,-2 7 0,23-17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15.3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850 377 6723,'8'-30'3328,"0"2"-2698,-4 5 1529,-9-24-1440,-1 15-89,-9-19-90,-1 23 719,-30-18-899,13 17 539,-41-14-629,32 31 450,-29 5-271,29 10 451,-23 14-540,32-1 539,-11 21-539,25-10 90,2 29-360,15-19-180,12 30-3302,3-27 3302,11 11-2179,-2-18 2179,4-3-1034,41 3 0,9-24-990,-30-66 0,1-7 2024,25 57 0,-5-2-714,-31-66 1,-25 4 713,-14 60 1607,1 5-1517,1 2 2359,3 7-1820,8 16-179,-2-2 450,12 27-271,-9-14-89,4 11 3482,-6-8-2493,6 38-4471,-7-25 3751,7 47-1865,-9-46 1596,0 33-846,-4-33 666,-3 33-1969,-1-36 1609,-7 26 1341,1-33-1071,-10 19 802,4-26-352,-14 15-360,8-22 359,-16 12 1035,-41-21 0,-6-6-1574,9 6 325,-13-8 0,5-4-415,41-7-90,-17-1-90,15 3-629,-23 1-91,33 3-2518,-13 1 3217,25-1-4027,-4 1-709,-1-3 3678,11 0 1344,-19-5 1,22 2 0,-7-4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18.4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66 113 6813,'-4'-1'1259,"0"-1"-899,2 1 0,1 0 0,-1-1-90,2 0 539,0-3-449,1 0 449,4-5-449,-1 3 450,5-5-450,-2 4 359,10-5-449,-2 6 180,16-6-360,-7 6 270,25-2-271,-16 5 1,11 0 0,2 5 0,-14 1-90,18 5 90,-25 0 90,8 7 0,-17-5 270,6 10-270,-12-6 90,5 12-91,-8-9-179,3 11 90,-6-11 0,2 11-90,-5-11 90,-1 8 0,-2-10 0,-6 10 0,-1-8 0,-12 13-90,3-10 0,-9 8 90,-9 1 90,-17 8-180,10-8 90,-16 2-90,35-22 0,-13 0 0,18-7 0,-10-3-90,14-1-90,-4-1 0,7 1 90,0-1-270,-4 1 270,4 1-89,-6 2 179,9 1 0,-1 1 0,7-1 0,2 1 0,3-1-3392,2 2 3482,3 0-90,2 0 269,9 1-179,-3-2 90,6 2 180,5 0-180,-5 0 3572,18 3-3662,-14-2 90,20 7-91,-17-4-89,21 8 0,-19-6 90,20 7-90,-22-6 90,15 5-90,-23-7 270,11 11-180,-19-10-90,4 6 180,-11-5 0,2 12-90,-3-8 90,0 18-90,-4-17-90,-1 6 90,-1-7 0,-5 6 0,1-4 179,-14 16-179,7-16 180,-52 23-225,14-32 0,-2-5 135,-31 16 0,23-19 0,6-5-90,21 0-3688,-40-13 1349,47 10-3058,-23-10 3508,44 13-360,0 0 1311,5 4 0,1 1 0,0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19.39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57 106 6363,'-6'-9'2969,"0"1"-2070,3 1-179,2-1-91,5 0 721,10-6-631,0 3 540,20-6-809,-9 8 360,22-2-540,-16 8 179,25 3-359,-20 4 90,27 8-180,-25-1 90,27 9-180,-30-6 180,19 10 0,-26-8 90,8 10-90,-21-9 270,-3 20-270,-13-16 0,-14 22 0,-2-21-180,-25 18-3392,11-16 3302,-15 5 0,9-10-557,-1-3 288,-20 3 628,-8-1 1,-1-2 0,9 0-181,-3-1 0,22-5 181,52-12 0,4 0 90,5-1-90,4 1 180,20-2 2710,-9 2-3250,48 1-2432,-39 3 2433,39 7-7,-46 0 366,20 11 0,-29-6 0,13 14-221,-23-9 311,4 14-180,-15-13 180,-1 12 2916,-7-13-2916,-4 11-180,-2-13 632,-7 10-542,1-11 0,-14 10 0,7-10 45,-45 10 0,-8 0-315,19-9 36,-17 5 0,3-4 144,35-15-90,2-1-1169,-12 1-450,12-2-4228,-17 0 2789,26-1 179,-11 0 1980,11 2 88,-1-1 1,8 0 0,8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23.2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300 7 6723,'4'-3'2429,"-1"1"-1890,-2 1 1530,-1 1-1799,-1 4 0,0 0 0,-2 4 0,2 1 89,-2 1 1,1 4 90,-2 3 360,-3 16-541,-1-4-89,-5 12 0,1-10 0,-18 32-180,9-23 90,-23 36-90,21-41 0,-14 20 0,16-26 0,-9 14 90,15-23 0,-3 6 0,11-15 180,2-3-180,4-6 90,2-1-1,0 0 271,12 2-270,-2-3 90,20 0-360,-10-2 270,22-1-90,-15 1 180,25 0 0,-20 1 359,26 3-539,-21 1-90,31 3-90,-27-2 0,35 1 0,-31-2 180,32 0 0,-33-1 90,26 3-90,-34-3 90,16 2-90,-27-2 0,9 0-90,-19-2 90,6-1-90,-14 1 90,3-1 90,-10 0-4048,0 1 2339,-4-3-180,-1 1-90,-5-4 90,0 0 269,-3-4 361,-1-1 270,-2-2 809,-1-1 0,-2 1 0,-1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24.0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43 11 6273,'1'-5'2249,"0"3"-1619,-1-1-1,-1 3 91,1 0 90,-2-1 1258,-5 9-1528,2 0 539,-10 25-809,10-11 450,-3 31-270,6-22 449,3 31-449,1-22 359,4 34-449,-2-28 0,3 35-180,-3-32 0,1 33 539,-1 15 1,1 0-720,-1-14-1786,0 12 0,1-23 1786,-3-67-90,1 0 0,-1-2 180,1 1-90,-1-1 0,-1-2-270,-1-1-5063,1 1 2995,-5-1 808,2 0 451,-2-1 180,-1-1 899,-4-4 0,-1 0 0,-3-2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25.22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207 56 6273,'-17'-2'3239,"5"1"-2700,-1 1 451,10-3-4702,5-1 5241,27-11 860,29 2-1490,20 0-449,0 9 269,12 12-359,-35 0 90,38 13 3032,-42-6-3212,25 14-180,-40-10 180,9 15-180,-29-12 179,-2 18-179,-14-15 90,-5 9-90,-12 0-90,-1-8 0,-34 24-540,-31-19 1,-7-5 404,43-5 0,0-2-1696,-53 8 0,8-7 1741,52-14-2268,-13 4 2358,31-7 180,2 1-90,24-4 0,6 0 269,45-3-89,22 3-180,0 0 0,6 3 0,-35 1 2268,-1 2-2268,-1 1 90,11 8 0,-9 6 0,-4 2-822,-11 10 912,-21-11 180,-2 16-270,-9-14 90,-6 15-270,-3-17 180,-10 15-90,5-17 90,-27 16 89,-16-9-269,-1-1-1817,-12-5 1817,21-12 1126,-49 5-947,34-6 53,3-1 1,0 0-503,7-2-3957,-40 4-1350,48-5 2789,-4 1-91,34-5 1980,18-1 1450,4-1 0,3-2 0,2 2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26.15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190 159 6723,'3'-14'3328,"3"1"-4353,5-4 1655,6 0 519,5 0 110,19-7-719,-6 6 270,33-5-451,-25 14 91,37 2-180,-31 8-45,3 6 0,0 2-135,-1 3 0,26 12 89,-45-7 453,5 18-542,-18-13 179,-2 22-179,-22-24 864,-21 17-954,0-15 0,-36 16 90,15-15-135,0-5 0,-2 0 45,-14 3-135,8-4 0,0-1 45,-8 2 0,-33 8 90,146-24 90,-44 4 45,53-7 0,18-6 135,5 7-90,1 1-90,-6 5 0,-27 1 0,-2 2 449,41 28-89,-44-5-360,19 10 180,-60-9-90,-11-18 360,-27 18-361,10-16 1,-20 10-90,11-12 360,-48 13-360,25-12 45,-2-2 0,0-2 225,-2-4 269,-38-3-449,43-6 270,-30-7-2474,14 2 0,2 0-45,-1-3 810,5 4 0,12 1-1350,42 2 181,3-1-900,6-17 3328,5 4 0,7-19 0,1 7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27.43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 15 6993,'-2'-5'2519,"0"1"-1800,1 2 1,0 0 89,0 2 1890,1-1-1890,-1 3-179,1 3-90,1 4-1,0 4-89,2 4 90,2 17-360,-2-5 719,3 30-449,-2-19 359,0 38-359,-2-27 90,2 39-46,8 3 1,1-2-495,-6-9 45,7 8 0,-4-28-135,-10-62-2428,0 2 899,-3-6-2789,-1-6 1980,-3-4-1260,-7-14 2608,7 6 361,-5-9 719,8 12 0,5-7 0,3 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28.1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99 1 6543,'-8'0'3148,"2"1"-2158,2 0 359,2 0-629,2-1 1798,2 5-1798,0 1-1,4 7 1500,-2 55 0,-3 39 0,1-15-1949,3 0-181,-3 0 1,0 18 0,0-28 90,1-40 0,0 8-270,1 4-1169,-1-2 180,-2-15-3059,0-18 1260,-2-15-4318,-18-11 6206,6-2 990,-26-19 0,19 6 0,-10-10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17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7784 16796 513 0 0,'2'0'4883'0'0,"1"1"-4240"0"0,2 0-1 0 0,3 0 1 0 0,2 2-1 0 0,2 0-128 0 0,2 1-128 0 0,2 0-1 0 0,3 0-128 0 0,1 0 0 0 0,2-1-128 0 0,1-1-1 0 0,0-2 1 0 0,6-4-1 0 0,2-4-128 0 0,-1-3 0 0 0,-2-4 0 0 0,-2-1 129 0 0,-4-3-129 0 0,-4-2 128 0 0,-4 0-128 0 0,-5 0 129 0 0,-4 0-1 0 0,-5 0-128 0 0,-5 1 129 0 0,-5 1-1 0 0,-4 1 1 0 0,-4 2-129 0 0,-4 2 128 0 0,-3 3-128 0 0,-2 4 0 0 0,-2 4 129 0 0,0 4 128 0 0,0 4-129 0 0,0 4 129 0 0,2 4 0 0 0,2 4 0 0 0,2 2 129 0 0,2 2-1 0 0,3 2-128 0 0,3 2 0 0 0,3 0 257 0 0,3 3-128 0 0,2 0-1 0 0,2 0 129 0 0,3 2-128 0 0,3 0 128 0 0,1 0-129 0 0,3 1-128 0 0,2-1 0 0 0,3-1 0 0 0,2-2-128 0 0,2-3-1 0 0,1-2 129 0 0,3-2-128 0 0,0-4-1 0 0,1-2 1 0 0,-1-3-1 0 0,0-2-128 0 0,0-1 0 0 0,-2-3 0 0 0,0-1-257 0 0,-1-1-642 0 0,1-2-386 0 0,-1-1-514 0 0,1-2-386 0 0,1-1-385 0 0,-2-2-257 0 0,0-2 0 0 0,1-3 1028 0 0,1-3 514 0 0,1-3 317 0 0,2-2 968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10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17103 13769 385 0 0,'0'-1'771'0'0,"-2"-2"257"0"0,0 0 257 0 0,0-1-257 0 0,-2 2-257 0 0,0 0 0 0 0,-2 0 0 0 0,0 1 0 0 0,-1 1 0 0 0,0 0-129 0 0,-2 1 1 0 0,-1 0-1 0 0,-2 2 1 0 0,-2 3-129 0 0,-2 1 0 0 0,-2 4-129 0 0,-2 3 1 0 0,-2 3 128 0 0,-2 5-129 0 0,-2 3 1 0 0,0 3-1 0 0,0 3 1 0 0,0 3-129 0 0,1 3 0 0 0,2 2 0 0 0,2 1-129 0 0,2 1 1 0 0,2 1-129 0 0,4 0 128 0 0,2-2-128 0 0,4-1 0 0 0,3-1-128 0 0,3-1 128 0 0,2-2 0 0 0,3-2 128 0 0,2-1-128 0 0,1-1 0 0 0,3-2 129 0 0,1-2-129 0 0,1-1 0 0 0,1-1 0 0 0,2-2 0 0 0,1-2 0 0 0,2-1 0 0 0,0-2 128 0 0,3-3-128 0 0,0-1 129 0 0,3-1-1 0 0,1-2 1 0 0,1 0 256 0 0,1-1-128 0 0,1-1 129 0 0,1-1-129 0 0,2 0 0 0 0,-1-1 0 0 0,2-1-129 0 0,0-2-128 0 0,1-2 0 0 0,0-2-128 0 0,0-2-129 0 0,-1-2 0 0 0,-1-2 0 0 0,-1-2 0 0 0,-1-1 0 0 0,-1-1 128 0 0,-3-1-128 0 0,0-1 386 0 0,-3-1-129 0 0,-1 0 0 0 0,-2-1 128 0 0,-2 0-128 0 0,0-2 0 0 0,-1 0 0 0 0,-1-2 0 0 0,1-1 129 0 0,-1-1-129 0 0,0-1-129 0 0,1-1 129 0 0,-1-2 0 0 0,0-2 0 0 0,-1 0 129 0 0,0-1-129 0 0,-1-1 0 0 0,-1-1 0 0 0,-2 1 0 0 0,-2-1 0 0 0,0 1 128 0 0,-3 1-128 0 0,0 0 0 0 0,-2 1 0 0 0,-2 1 129 0 0,0 0-1 0 0,-2 1-128 0 0,-1-1 0 0 0,-1 0 129 0 0,-2-1-129 0 0,-1 0 128 0 0,-1-1-128 0 0,-1 0 129 0 0,-3 1-1 0 0,-1 1 1 0 0,-1 1 128 0 0,-1 3-129 0 0,-2 2 129 0 0,0 3 0 0 0,-2 3-128 0 0,1 1-1 0 0,-2 3 1 0 0,0 2-1 0 0,-1 0 1 0 0,-1 1-1 0 0,-1 0 1 0 0,-1 0-1 0 0,-1-1 1 0 0,0 0-1 0 0,-2-1 1 0 0,0 0-1 0 0,0 1-128 0 0,-1 0 129 0 0,1 2 128 0 0,1 1 257 0 0,0 2-129 0 0,1 2 258 0 0,0 3-129 0 0,-1 2 0 0 0,1 3-386 0 0,-2 3-128 0 0,0 1-385 0 0,-1 3 128 0 0,1 0-129 0 0,-1 2 1 0 0,2-1 128 0 0,2 1 257 0 0,2-1 514 0 0,3-1-257 0 0,2-1 128 0 0,3-1-256 0 0,3-3-258 0 0,3 0-513 0 0,2-3-1029 0 0,2 0-1284 0 0,2-1-1414 0 0,2 1-257 0 0,2-1 899 0 0,2 1 1543 0 0,0 0 513 0 0,1 0 387 0 0,0 0 1284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28.83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36 0 6723,'-6'3'3778,"0"2"-2789,2 1 720,2 11-899,1 0 1079,3 24 1169,7 38 0,3 27 1,-1-15-3014,-6-40 0,1 0-45,5 40 0,1 15 0,-3-30-180,-6-46-270,-1-11-1349,0 3 270,-2-16-3418,1-1 1888,-3-5 361,-1-3 719,0 1 720,-7-8 269,-1-1 990,-9-7 0,-5-1 0,-3-1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29.35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 23 6543,'-6'-10'3508,"2"4"-2698,-1 0 1169,2 7-900,2 4 990,0 17-990,2 3 810,2 36-899,0-14 899,3 51-990,-1-33-360,0-7 1,0 0-90,2 9-225,-1-14 0,1-1-3887,1 2 2942,7 23-69,-6-42-1099,5 11-1708,-7-28-991,5 1 1439,-7-14-2339,4-4 6833,-6-7-1346,1-6 0,-3-8 0,0-4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39.5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505 279 6363,'-12'-48'6117,"5"25"-5667,-10-29-1,6 35-89,0-2-90,-2 1 90,-7-9 0,-33-7-360,18 12 0,-34 4 0,41 23-90,-33 21 90,31-8 0,-25 24 90,34-20 89,-6 15-89,16-15 90,-2 15 0,8-14 90,0 18-90,5-14 180,2 22-180,2-17 449,7 29-269,-2-23 450,10 30-361,-6-26 271,9 34-360,-9-28 89,0 4 1,-1 0-90,0 5-180,6 29 90,-10-42 180,7 33-361,-7-29 91,7 37-90,-9-51 0,2 16-90,-5-26 0,2 7 0,-3-18 0,0 2-90,-2-9-359,0 0-91,0-4-1709,-1-1 540,-3-1-2069,-5-5 270,-7-8 630,-8-11-1324,3-1 4202,-1-3 0,8 7 0,0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40.03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 98 6633,'-1'-12'3418,"1"1"-2788,2-2 809,8-1-629,0 3 899,16-3-900,-6 8-3531,26-3 3172,-13 6 1578,55-2-409,9 6-720,-30 1 1,3 1-495,-1 2 0,0 0-1315,-5 1 1,-4-1 1089,21 3 803,-10-6-893,-44-3 180,3 0-1,-7-1-89,-4 1-90,0-1 0,-3 2 0,-7 0 2352,-2 0-2622,-3 1-822,-2-1-5564,-2 1 2968,-4 0-990,-8 5 4588,-2 1 0,-6 3 0,3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44.47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 15 6273,'0'-5'2699,"-1"2"-2159,-1 0 719,0 1-989,1 1 1439,0 1-1439,3 4 89,-1 0 1,2 6 90,0 1 90,0 3-1,0 5 91,0 4-180,-1 5 359,0 24-539,0-7-90,-2 17 0,-2 6 0,0 1-90,1 14-3482,1-25 3392,1-13 0,1-21 90,1 8 0,-2-14-90,1 7 0,-3-14 90,-3 7-90,0-2 89,-1 3 3303,1-7-3481,2-7 89,0-2-270,1-1 0,0-8 90,2-2 0,2-21 0,5-15 90,3-4-180,10-31 180,-4 27 180,15-35-90,-12 39 180,13-21-90,-16 37-90,9-9 0,-14 24 0,3 1 0,-6 10 180,7 8 90,-2 12-90,3 5 0,-4 9-90,-5-2 180,0 3 359,2 34-179,-4-5-270,2 11 90,-6-7-360,-1-19-90,-1-3-180,-2-4 180,1-19 0,-1 2 180,0-13-90,1-1 0,1-4-359,-4-9 179,3-1 90,-4-11 0,4 0-270,6-34 180,6 0 270,4-12-90,5 15 0,11 0 1,9 0 89,2 1-90,1 10 90,-14 18 90,-1 5 1529,21 5-990,-24 10 720,22 12-899,-32 4 0,5 7 0,-8-3 719,10 24-809,-9-12 180,7 33-1,-11-12-359,-2 1 0,-2 0 0,-3-16-90,0 0 270,2 28-270,0-10 0,0 10 89,0-12-179,-1-24 90,1 12-90,-1-20-90,1 5-89,-3-16-271,1-1-540,-1-6-8274,0-1 5126,-4-3 810,-3-5 2338,-7-3 990,-4-3 0,-3 2 0,-1 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51.80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 16 6543,'-1'-5'1799,"1"3"-1439,0-1 0,0 2 359,-1-1-179,1 1 2159,0 0-1890,-2 4-179,1 1-91,-2 5-179,1 3-90,-1 4 270,0 16-270,1-5-90,1 13 179,1 8-179,1-11 0,1 13 0,1-15 450,2 25-450,-1-21 269,2 32-269,-5-38 0,1 16-180,-1-24-90,0 9 0,0-20-450,0 0 1,0-10-3599,-1-3 1889,-1-8-89,-1 3 899,-2-13 1439,8-20 0,5 8 0,11-17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52.38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27 0 6813,'-15'10'7106,"4"2"-5127,17 13-1619,-2-6 89,6 17-89,-4-13 1529,6 61-1529,-6-38-90,5 44 0,-8-55-90,0-1-1,1 9-179,0-12 0,1 6 0,-2-16-179,0-2-181,0 1-180,0-8-3508,-1 2 4048,6-22 0,-2-2 0,6-13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52.89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 2 10051,'-2'-1'2699,"0"2"-1800,3 2 1,1 5 89,0 3 630,3 14-899,-2-2 449,3 27-719,-3-15-90,1 34-180,-2-27-90,2 31-90,0-33 0,3 22 89,-2-30-89,4 12-89,-4-23-631,2 5-90,-4-16-5306,3-3 3507,-3-7-269,6-12 1979,-1-2 899,3-9 0,1 1 0,0-2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53.4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14 0 6903,'-8'3'7106,"3"2"-6386,7 7 89,1 3 720,2 18-719,-1-3 989,2 33-810,-3-20 900,4 33-1169,-3-31 359,3 27-989,-3-33-270,4 15-9651,14-24 8038,-1-19 1,8-10 0,-8-21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53.8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 7 7623,'-2'-4'5397,"-1"1"-4318,6 9 0,-1 0 1,2 8-1,-1 1-89,-1 3 3057,5 65-3687,-3-39-90,3 49 0,-4-56-90,1 25-1440,0-10-89,1 2-2789,0-21-3867,2-28 6656,3-4 1349,12-13 0,-1-1 0,6-4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14674 13758 128 0 0,'2'-3'642'0'0,"0"-2"643"0"0,1-1-514 0 0,0-2 129 0 0,-1 1-258 0 0,0 0 129 0 0,-1 1-128 0 0,0 3 3083 0 0,-1 4-3597 0 0,0 5 128 0 0,0 4 128 0 0,-1 5-128 0 0,-1 6 129 0 0,0 6-1 0 0,0 6 1 0 0,-2 6-129 0 0,-1 7 0 0 0,0 4-129 0 0,-1 4 1 0 0,0 5-1 0 0,-1 1 1 0 0,0 1-129 0 0,1-1 128 0 0,0-2 129 0 0,2-5 0 0 0,0-4 0 0 0,1-4 0 0 0,2-4 129 0 0,0-4-1 0 0,1-2-128 0 0,-1-3 0 0 0,0-1 0 0 0,0-3 0 0 0,0-2-128 0 0,0-4-1 0 0,0-3 1 0 0,1-4-129 0 0,-1-5-129 0 0,1-5-2055 0 0,-1-4 899 0 0,1-4-257 0 0,-1-3-386 0 0,-1-3-256 0 0,0-1-258 0 0,0-1 643 0 0,0-1 386 0 0,1-4 385 0 0,0-1 1028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54.42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0 10771,'1'8'5217,"10"21"-4228,-2-6-89,5 18-181,-6-7-89,-1 2-270,0 4-90,-1 1-4072,1 19 3892,-2-15 0,2 12 50,-1 1-2119,1-20 450,-1 5-2969,5-28 2070,-1-11-990,27-19 3418,-13 1 0,20-17 0,-17 8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54.8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24 0 6633,'-7'5'3598,"1"1"-2518,1 0-1,1 1-180,2 2-3171,3 12 3081,1-2 1760,4 41-2209,-2-23 269,4 45-269,-6-39 0,2 29-270,-2-32-180,2 19-90,0-31-989,4 7-1,-2-20-2518,9 1 1440,-4-10-2250,14-1 7168,-5-4-2670,8-2 0,-3-3 0,1-2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55.3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8252,'6'1'5037,"2"1"-4985,-2 1 1027,3 1 1293,4 6-1473,-2 1 66,3 8 294,-2 10-629,-3-3-180,2 11-2643,-3 9 2553,0 8-270,-1 0 0,1 11-90,-2-30-360,7 27 270,-5-35-989,5 12-1620,-7-29 631,-2-1-631,0-8-2338,-4-6 7080,1-2-2043,-11-16 0,0 3 0,-6-12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56.84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588 201 7263,'4'-5'3148,"-1"0"-2428,-4 0-91,-2-3 1,-1 0 90,-2-2 269,-8-8-629,1 4-90,-19-14-180,8 10-1,-24-13 1,15 14 90,-11-3 180,-3 9 180,-2 9-360,1 2-3212,-8 16 3211,27-1-2357,-8 8 2358,15-4 0,3 1 359,-7 24-179,9 11-270,0 0-1517,12 0 1517,5-22 2147,8 62-1788,0-20-404,-2-22 0,1 1 315,8 32-180,-5-35 180,8 34-270,-8-35 270,6 37-270,-7-35-1607,3 33 1517,-6-38 1517,6 32-1697,-6-40 90,2 4-540,-5-27 1729,-2-12-2088,-2-5 3301,-1-3-5280,-5-10 1439,0 0-1709,-10-18 1888,4 8-448,-14-21 1798,8 15 0,-8-8 0,6 11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57.1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72 6903,'6'-5'4138,"1"0"-3149,5-2 1260,17-4-990,-2 1-4251,13-2 4341,-7 5-269,2 2 472,2 0-23,22 2-809,-12 1 539,37 4-629,-32 1 359,35 3-539,-37-1 180,29 1-270,-14 0-360,-13-2-365,-5 0 365,-31-1 3064,-4 0-3874,-3 0-252,-4-1-3705,-2-1-5064,-2-1 8803,-6-1 0,4 0 1,-3 0-1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4:58.64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906 764 6543,'4'10'2249,"1"0"5397,-28-4-7377,9-6-89,-23-6 0,13-3-90,-3-2 90,-20-4-90,7 2 0,-37-10 0,28 8 0,-36-12-90,35 10-90,-30-15-3392,36 12 3392,-25-16-2268,33 13 2268,-22-18-1427,28 16 1517,-13-17 0,22 17 0,-3-7 1517,9 2-1517,5 6 2178,0-14-2088,8 16 3302,8-15-3302,3 15 0,19-18 90,30 2 0,6 4-270,-3-1 0,4 2 0,-1 9-180,-18 29-3302,-11 0 3482,25 8 90,-26-4 90,22 8-90,-26-6 0,15 8 0,-23-8 0,4 4 0,-11-4 0,-4 0 0,-1-1 180,0 5 3302,-3-4-3392,1 6 0,-5-8 90,0 9-90,-4-7 90,-6 12-180,0-7 90,-10 14-90,3-10 90,-27 24-90,15-20 0,-17 13 90,14-17-180,-32 16 90,21-12 90,-23 12 89,32-18 271,-20 16-270,21-12 90,-20 17-270,33-22-90,-6 10 0,10-2 0,2-3 180,5 8-90,4-15 0,4 11 90,2-10 0,9 10-90,-3-12 270,14 7-180,-7-11 0,7 1 180,1-4 89,11-3-269,-7-1 0,4-2 0,-15-1 0,-1-1 90,9-3-180,-6 0 180,16-7-180,7-10-3302,-8 3 3302,15-14-211,-28 15 391,11-10-90,-16 13 180,8-9-180,-13 10 0,2-2 3243,-5 4-3333,0 0 449,7-12-539,-6 10-809,6-12-5577,-9 12 3417,-1 2 631,-3 3 899,-1 6 449,3-4 1080,4-8 0,4-6 0,1-4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00.43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 31 6363,'-4'-8'2429,"-1"1"-1889,2 0-91,0 2-4340,1 2 4340,1 2 951,1 1-321,1 4 2699,9 68-3238,-5-31 44,1 17 1,1 2-45,-3-8 179,0 4 1,1 1-2719,0 1 2089,3 29 2242,-3-50-2242,4 13-90,-3-21 90,3 13 90,-7-29-90,-2 8 3379,-3-9-3379,-4 7-51,2-8-309,-3 2 0,5-8-359,0-2-181,16-42 1,21-50-1,5-13 1,-9 24 809,5-4-451,-7 7 1,7-23 0,-1 9-1,-10 38 631,-16 44 0,-1 5 360,3 9-3006,-2 3 2916,6 23-371,-6-5 641,4 34 1549,-9 23-1999,-1-13-180,-4-18 0,-1-3-90,-2-6-90,0 19 0,3-37-90,2 3 0,0-21 3185,2-4-3185,0-7 173,6-22-83,-1 1-90,12-42 90,-5 20-180,18-45 180,-7 34 45,0 10 0,2 1-44,8-3-1,24-17-3212,-26 37 3302,6 0 269,-18 19 1168,18 37 1,2 12-1168,-7-9-136,7 13 1,-4 4 495,-16 7-360,-7-10-627,0 17 447,-9-14 3709,-4 42-3709,-2-32-45,-1-4 0,0-2-135,-2-8-360,-3 21 40,3-35-1569,-3 9 539,3-23-2967,-2-1 2343,-1-12-724,1-3 1168,-7-9-3750,-6-16 5370,0-3 0,-7-16 0,6 6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01.0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279 12 7173,'-6'-6'2698,"0"1"-2158,1 4 629,-4 4-629,-2 2 450,-11 10-541,6 1 451,-15 21-451,10-7 541,-14 30-540,14-19 269,1 5 1,0 1-360,2 4 89,-7 29-179,17-38 360,3 32-540,6-29 0,11 33-4408,42-55 1,7-7 2248,-20 11 1349,22-15 1,-5-10-271,-41-8 271,2 0-129,5 3 0,-2 3 0,9 2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01.66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 1095 6813,'-10'-2'3508,"1"-3"-3058,3-3 359,2-18-449,4 2 90,2-15-90,1 3 179,6-27-269,-1 10-90,-1 3 0,1-1-90,2-13 90,-1 10 0,4-7 389,6-2 1,4-6 0,-3 6-480,-5 11 0,0 1-45,16-38 0,-4 13 225,-17 51-3483,-2 8 3393,3-7-90,-5 14 360,3-3-270,-5 9 180,1 1-90,-1 5-1,1 0 4113,8 16-4022,-3-3 179,11 27-179,-8-13 180,11 34-180,-8-18-1,6 18-3121,2 9 3482,2 6-1128,0 0 857,4 11-269,-13-41-180,8 26 38,-12-36-218,9 27 90,-13-37 0,4 11-180,-8-25-2069,-1-1 4020,-1-7-5369,-1-1 2624,-4-7-2803,-6-7 2155,-2-1-537,-15-15 1401,-8 0 0,-1-1 0,-5 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01.9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0 122 7713,'86'-36'9830,"-12"9"-5179,-48 31-3391,23 4-721,-1-2-629,0 1 90,-13-5-989,-20-4-2429,-3-2 629,-2-1-3957,-5-5 4947,-3 4-359,0-7 2158,-1 4 0,1-9 0,1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14942 14183 128 0 0,'-3'-4'899'0'0,"-3"-4"1414"0"0,-1-4-771 0 0,0-3-771 0 0,0-4 0 0 0,2-3 0 0 0,3-3 0 0 0,3-2 0 0 0,5-1 0 0 0,3-1-128 0 0,3 0-129 0 0,3 1 0 0 0,2 1 0 0 0,0 2 0 0 0,0 3-129 0 0,0 3 1 0 0,-2 4-129 0 0,0 2-129 0 0,-1 3 1 0 0,0 2-1 0 0,0 1-128 0 0,0 3 0 0 0,0 0 129 0 0,2 2-129 0 0,0 1 128 0 0,1 3 1 0 0,-1 1 128 0 0,0 3 0 0 0,-1 4 0 0 0,-1 4 0 0 0,-3 4 0 0 0,-2 4 128 0 0,-4 6-256 0 0,-3 5-1 0 0,-5 5-128 0 0,-3 5 0 0 0,-5 5 129 0 0,-3 3-129 0 0,-3 4-129 0 0,-3 1 129 0 0,-2 0 0 0 0,0-1-128 0 0,0-2-129 0 0,0-3 0 0 0,2-4 0 0 0,2-4 0 0 0,1-3 0 0 0,2-4 0 0 0,2-3 128 0 0,1-3 1 0 0,1-4 128 0 0,3-4 0 0 0,1-3-129 0 0,3-5 129 0 0,2-4 0 0 0,3-2 0 0 0,3-4 129 0 0,4-2-1 0 0,4-2 129 0 0,2-1 0 0 0,4-2 257 0 0,3 0 257 0 0,2-1 0 0 0,0 1 129 0 0,1 1-1 0 0,0 1-128 0 0,-1 2-257 0 0,-1 2 129 0 0,-1 0-386 0 0,-1 2-129 0 0,-1 1-128 0 0,-1-1 0 0 0,-1 2 257 0 0,-1-1-128 0 0,-2-1-129 0 0,-1 0 0 0 0,-2-1 0 0 0,-3-1 0 0 0,-1-1-129 0 0,-2 0-513 0 0,-1 0-1 0 0,-2-2-899 0 0,0 0-1028 0 0,-2-3-642 0 0,-1 0-772 0 0,-2-3 515 0 0,-1-3 1284 0 0,-2-4 643 0 0,-1-3 386 0 0,-1-11 1028 0 0,3 7 128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02.28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 7443,'2'-2'3957,"2"3"-3057,-2 2 179,4 5 91,-2 4-1,1 5-2672,1 21 2223,-3-4-1462,1 40 1102,-5-23 134,0 7 1,0 4-495,4 37-225,1-38 0,1-3-584,7 17 1904,1-40-1904,-4-25 1139,-2-11-1769,-2-3-180,2-5-1529,-3-13 539,-1-13 1800,-1-4 809,-3-7 0,-2 9 0,-1-1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02.7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 85 6813,'-4'-9'5667,"3"2"-2609,8 4-2158,2 5-91,7 6-89,-2 3-3213,8 13 2763,-4-3 0,7 13 56,4 13-57,-7-8 91,22 35-270,-17-28 90,25 31-180,-21-34-2078,23 20 2168,-24-32 180,23 17 0,-25-27 2167,6-2-2257,-15-31-90,-7-37-90,-4 1 0,-2-21-90,-8-4 90,-1 14 0,-2-19 304,-1 26-124,-8-27-270,0 27-359,-4-7-3619,0 33 2269,8 17-3058,-2 2 2338,7 5-899,-1 3 2429,5 5 1556,0 2 0,6 3 0,0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03.11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11850,'4'5'2249,"0"2"270,5 32 89,-2 29-1708,0 0-46,-6-16 1,-1 4-136,0 3 1,-1-1-450,0 38-181,1-26 1,2-3-90,2-9-3571,7 26 3301,-3-44-2448,6 11 2178,-6-30-1485,4 0 856,-6-16-1979,3-7 1349,-5-5-1530,2-30 811,-7-8 4301,-1-11-1783,-5 1 0,-2 13 0,0-1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03.52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75 7083,'1'-14'4317,"3"2"-3327,6 1 3327,52-8-3417,-23 11 449,55-2-179,-20 26-451,13 17-494,-40-6 0,-3 3-45,14 17-90,-13 2 180,-20-10-91,-3 2-89,-3 0 180,-4 8-90,-11-19 90,-5 21 0,-4-21 90,-13 20-1,2-22 181,-22 18-630,10-21 0,-45 21 630,2-11-3033,-13 3 2853,21-13-270,11-8-809,28-10-1,-1 1-1799,14-6 541,8-2-3959,-3 1 2519,2 0 3418,-4 2 0,-6 1 0,-4 3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04.85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52 13 7533,'-3'-3'1979,"1"2"-1440,3-3 631,2 2-541,3 0 1,3 2 0,2 5 89,3 4 1,3 4 539,11 16-719,-5-3 269,18 35-449,-17-17 0,15 47-270,-17-29-45,-6-6 0,-1 1 45,1 11 0,-5-12 0,-2-1 89,-1 5 316,-5-5 0,-3-1-3707,-5-3 3392,-6 23-146,0-42 56,-19 21-180,10-21 270,-25 24-180,21-33 270,-19 13-180,18-18 270,-15 9 3094,18-14-4173,-6 3-458,16-8-3320,0-1 1438,7-4-718,3 1 2697,1-2 1080,-5-1 0,-2-8 0,-5-2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26.301"/>
    </inkml:context>
    <inkml:brush xml:id="br0">
      <inkml:brushProperty name="width" value="0.6" units="cm"/>
      <inkml:brushProperty name="height" value="0.6" units="cm"/>
      <inkml:brushProperty name="color" value="#008C3A"/>
    </inkml:brush>
  </inkml:definitions>
  <inkml:trace contextRef="#ctx0" brushRef="#br0">439 321 9332,'-24'16'983,"5"-4"0,11-4 0,5-4-154,22-3-740,-7-3-1073,19-2 0,-14-1 0,1 1 904,0 0 260,0 2-90,1 1 270,10 1-180,-6 1 90,21 1-180,-16-1 893,12-1 0,-10-2 0,1-2-540,2-1-623,15-4 90,-11 1 90,10-2 0,-16 4 90,0 0 0,11-1-90,-10 3-984,8-1 0,-14 3 0,9 0 0,-8 1 0,7 0 513,-3 0 471,-7 1-90,6 0 1073,-9 0 0,-2-1 0,9 0 0,-6 0 0,16 0-148,-17 1-655,16 0 0,-16 1-1164,9 2 0,-7-1 0,3 1 758,18 1 316,-8-1 0,14 1 90,8-2-90,-11-2-90,16 0 90,-17-1-90,1 0-180,20 0-804,-15 0 0,34 1 0,-36 1 0,35 3 1967,-36-2-850,35 1 115,-33-2-68,38 0-180,-36-1 180,38 1-90,-39-1-1,14 0-89,-5 2 491,2 5 1,3 0 164,13 0-701,-6 1 0,-4 0-939,-24-5 0,31 1 0,-31-2 695,31 2 1272,-31-2 0,30 4-936,-31-1-47,30 3 0,-30-2-90,31 2 0,-30-5 1073,53 1 0,-45-4-1001,-1-1 1,-1-1 17,-1 0 180,36-2-90,-36 2 90,36-1-703,-36 1 613,35 1-1074,-36 0 381,35-1 603,-35 0 0,33 0 0,-33 1 0,34-2 0,-33 1 0,35-1 90,-33 0 893,39-2 0,-37 1-343,39-2-640,-40 2 491,2 0 1,0 0 491,1 0-780,-3 1 1,-1-1-204,-3 1 0,33-2-984,-34 2 0,14 0 0,-19 1 0,0 0 0,21-1 297,-13-1 597,37-2-894,-34 0 194,38-4 880,-37 3 90,36-4 803,-38 7-515,34-1-468,-38 5 90,31 1-90,-35 3 0,12 0 0,-18 0 0,-2 0 983,39 0 0,-27-2-771,46-2-212,-50-3 0,27-3 0,-32 2 90,21-1-90,-28 4 0,17 1 983,-23 2 0,15 2 0,-19-1-540,12 2-443,-17-2-90,16 2-894,-16-3 0,8 1 0,-11-3 544,15 0 440,-10 0 0,22 0 0,-20-1 90,18 0-90,-15-1 0,17-2 0,-18 1-90,15-2 1073,-18 1 0,13 0 0,-15 1-540,11 0-443,-13 2-90,12-1 90,-13 1 0,10 0 0,-13 0-90,11-1-90,-14 1-270,8-3 91,-9 2-181,5-3 360,-5 1-180,7-2 180,-7 2 0,5-2 180,-7 3-179,5-2-1,-6 3-360,3-2 360,-1 0-90,2-1-714,-1 0 0,0-1 0,-3 3 274,5-1 890,-7 29-180,4-13 0,-8 25 90,3-9 0,-2-6-90,6 15 983,-3-15 0,3 7 0,-3-10-450,0 2-533,-1 8 0,-1-6 0,0 16 0,-1-17 0,1 21 0,0-20 0,1 17 0,0-23 0,2 9 0,-2-13-90,2 4 450,-2-11-270,-16 1-90,6-5 0,-14 0 0,9 1 0,-1 1 0,2 0 0,-1 0 0,-4 2 0,-4-2 0,4 0 0,-5-3 90,10-3-90,-5-1 0,-8-1 0,3 2 0,-23 0 0,15 3 90,-27 5 0,22-1 0,-11 2 90,14-3-90,2-1-1,1-1 1,3-2 0,0-1 0,2-2 0,1 0-90,0-1 90,-11 0-90,7 0 0,-20-1 0,17 4 0,-34 0 90,15 2-90,-11 1 0,0 2 0,23 0 0,-11 2 90,-4 0 0,12-1 90,-31 3 0,29-4 90,-33 3-180,29-3-90,-32 1 0,32-1-90,-28 1 90,30-2 90,-26 3-90,29-3 90,-25 1-90,28-1-90,-20 0 90,25-2 0,-31 1 90,32-2 89,-29-1-89,32 0 90,-19 0-90,20 0-90,-16 2 0,18-1 0,-15 2 0,18 0 0,-14-1-90,15 0-90,-14-1 90,15-1 1,-15 0 89,14 0-90,-19 0 90,15 0 0,-34 6-984,27-2 0,-21 3 0,24-4 454,-29 0 530,19-1 180,-37-3-91,37 0 1,-31-2-1074,26 2 0,-14-2 774,17 2-774,-2 0 361,-1 0 1606,-1 2-629,-1 0-563,-1 2 119,-1 0 0,-2 1 0,-24 1 1073,17-1-494,-3 0 1,-1-1-1474,-1-1 110,-35 0 1074,46-2-290,-48-2 0,35 2 45,3-1 0,0 1-45,3-1-90,-40 0 180,41-1 90,-39-2 893,41 2 0,-37-4-587,39 3-216,-37-3 351,37 4-621,-36-2 1,35 4-91,-34 1 1163,36 2 0,-35 3 0,36-2-852,-3 1 1,0-1-132,-2-1 90,1-1 0,1-1-90,0-1 90,-39-2-90,37 1-90,-41-3 0,40 2 0,-38-2 90,39 3 90,-38-2-90,38 3 0,-38 0 0,40 2 90,-35 1 0,37 0 0,-35 2-180,36-3 0,-34 0 0,36-1 0,-29-4 90,36 1 0,-39-8 0,40 6 0,-32-4 0,39 7-90,-23 1 90,23 2 0,-24 2-984,23-2 0,-9 1 0,13-2 0,0-1 0,0-1 153,1-1 742,1 0 89,-1 1 0,1 0 0,1 0 0,-12 1 983,11 0 0,-17 2 0,20 0 0,-16 1 0,18-1-598,-18 1-475,18-1-180,-27-3 270,23 1 0,-26 0 0,26 2 0,-21 4 0,20 1-90,-21 7 0,21-3-89,-22 7 89,20-7-90,-21 9 90,22-10 90,-17 5 0,23-8 90,-9 0-90,18-5 90,-2-4-90,10 0-90,1-8-894,4 3 0,2-6 0,3 3 454,8-18 530,-4 7 0,11-23 0,-9 18 0,5-21 90,-6 17-90,1-26 983,-5 21 0,0-24 0,-3 24-450,-2-21-533,0 24 0,-3-18 0,2 21-90,-2-17 90,3 21 0,-2-17 90,2 20-90,-4-17 0,3 23 0,-3-8 0,4 19-270,0 1 270,18 8-90,-7-1 90,14 2-90,-10-1 90,10 0 0,-5-1 0,8 1 90,-7-2 0,0 2 0,9 2 0,-7 0 90,25 9-90,-22-5-1,26 10-89,-25-11 0,21 5 0,-17-8 90,22 2-90,-21-5 0,23 2 90,-23-3-90,24 2 0,-21-2-90,25 2 90,-22-2-90,29 1-894,-25 0 0,30 2 0,-29 0 544,45 4-544,-42-4 0,26 2 864,-32-5 300,40-3-180,-26-1 0,0-1 0,0-1-90,2-1 90,19-3-90,-19 4-90,25-2 90,-19 4 90,39 1 90,-45 3 0,0 2 0,-1 0 0,1 1-45,-4-1 0,0-1-1029,-3-3 648,37-7 1319,-31 1-539,42-9-444,-35 5-135,5 2 0,2 0 135,3 1 45,-3 3 0,0 1 45,-2 2-45,-9 1 0,1 0 44,11-1-134,-10 0 1,1 0-46,12-1 90,22-3 983,-28 2-176,1 0-807,0 0-984,-1 0 0,0 1 974,-4 0 1,2 0 99,17-1-90,-21 2 0,5-1-135,23 3 0,-3 0-849,3 0 776,3 0 1,18-1-1,-19 1 208,-3-2 0,4 0 0,-6 0-984,-32 1 954,-1 1 1013,23 1-968,-15 1 1,1 0-16,27 1 0,-19-1 0,-5 1 374,-14-2-284,32 0 0,-35-1 0,31-3 0,-32 0-350,30-2 260,-32 1 983,29-1-527,-30 1 527,46-1-701,-43 2-372,42 0 90,-47 1 0,27 1 0,-29 0 0,27 2 90,-28-1 0,26 2 0,-27 0 90,25 1 803,-26-2 0,25 2 0,-24-1-885,26 0 854,-25 0-1042,27 1 90,-26-1-180,42 2 180,-39-3 0,38 2 0,-43-1 0,26-2 0,-28 1 90,23-1 0,-25 0 0,19 1-1074,-23 0 0,9 1 0,-13 0 724,0 0 260,0 1 0,2-1 90,-1 1-90,1-1 0,0 1 0,-1 0-90,11 2 1073,-10-2 0,19 4 0,-19-3-900,21 2-83,-19-2 0,38 1 0,-31-3 0,34 1 0,-39-2 90,20 4-90,-24-2 0,16 6 0,-21-4 90,16 3 0,-16-5 0,17 0-90,-15-4 90,26-4-90,-24 2-270,17-3-89,-26 4-625,2-3 0,-12 3 0,-32-10 738,2 7 0,-31-6 0,12 7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27.610"/>
    </inkml:context>
    <inkml:brush xml:id="br0">
      <inkml:brushProperty name="width" value="0.6" units="cm"/>
      <inkml:brushProperty name="height" value="0.6" units="cm"/>
      <inkml:brushProperty name="color" value="#008C3A"/>
    </inkml:brush>
  </inkml:definitions>
  <inkml:trace contextRef="#ctx0" brushRef="#br0">0 110 8252,'38'-2'450,"-2"-1"-1434,-11 2 0,1 1 0,1 2 727,15 3 1240,-8-1-525,30 3-188,-23-4 0,38-1-90,-28-4 45,5 0 0,3 0-136,3 0 894,35 0 0,-46 4 0,45 7-738,-19-6 1,20-2 0,3 0 0,-14 1 201,0 3 1,-1 0-571,1-3 0,15-1 0,-6 0 0,-26 0 33,-16 2 0,3 2 90,-1-1-90,3-1 90,11-1 0,3-1 90,10-1-30,-17 0 0,10-2 0,-10 1-60,16-3-90,-3 0 0,0 1-894,-3 0 492,-12 1 0,0 1-492,10 0 492,-12 0 0,-1 1-492,11 0 645,20 0 429,-28-2-45,-4 0 0,2-1-45,16-2-45,-2 0 0,-2 0 45,-5 0-45,-11 0 0,0 1 1028,8 0-492,-11 1 1,0 0 81,8 0-439,2-1 1,0 0-135,3-2 45,-6 1 0,8-3-90,26-4 0,-2 0 45,-37 6 0,0-1 491,37-4 1,-7 1 491,-35 7-273,0 0-620,21 1-1,-17 1-142,35-1 53,-39 2-90,34 0 0,-37 0 90,33 1 0,-36-1 0,29 1 0,-33 0 0,22 1 0,-28-1 973,28 2-973,-33 0 180,24 2 67,-31-3-67,15 1-90,-16-2 0,14 0 0,-15-1-90,14-2-916,-7 0 916,1 0 0,13-3 0,-21 3 0,12-2 0,-18 3 0,-1 0 0,0 0 0,-1 0 0,-1 1 916,-1-1-916,2 1 0,-4-1 90,3 1-90,-5 1 90,2 0-90,0 3 0,0-1 0,0 1 0,3 1 0,-3 0-90,8 3-270,-7-3 32,2 0 0,-5-1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45.10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628 288 6453,'3'-15'4138,"-1"0"-8899,-12-13 5121,2 8 1409,-7-12-1410,4 11-1138,-11-11 1049,4 7 90,-9-6 179,-22-1-449,15 15 180,-38-2 0,19 23-180,-1 4 180,-7 14-180,29-7 2268,-14 13-2268,23-12 90,-8 10-90,17-10 3392,-5 11-3482,10-9 180,-2 17-180,6-11 180,-1 24 179,4-5-3661,1 3 3482,3-3 0,1-13 90,1 0 899,9 58-539,-1-10-360,-2-20 0,-1-1 0,2 13 269,1-3-359,-6-26 90,5 31-180,-4-28 270,4 33-180,-6-33 89,3 32 91,-2-15-270,-1 0 0,-1-6 3392,-1-18-3212,2 25-180,-2-24 0,3 26-90,-3-39 90,1 8-90,-3-14 90,0-1-180,-2-3 90,0-7-3302,-1 3 3122,0-4-270,-1 1-2878,-4 3-810,0-5 2070,-3-1-1620,-5-14 2159,2-5 3931,-5-11-2402,-7-21 0,5 5 0,-7-17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45.795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0 48 9804,'6'-5'1608,"0"0"-1012,5 2 916,10-1-713,-2 1 4,10-1 92,-4 1-89,4 0 518,17-1-875,-7 0 361,31-1-630,-27 2 270,35 2-450,-30 2 179,37 3-179,-35 1 90,3-1 0,0-1 0,0 1 180,44 1-180,-55-3 90,22 2-90,-29-2 90,18 3-90,-25-3 90,17 2-90,-22-2 90,15 0-1,-19-1 91,11-1 990,26 1-1170,-32-1-1,24 1 91,-47-1-7376,1-1 3239,-5 2 898,0 0 1350,-1-1 540,-2 2 270,-6 2 51,-4 1 0,-1 2 0,3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50.98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 5 6813,'-2'-3'1529,"1"1"450,1 2-1709,-1 1-90,-2 0 0,1 1 0,-1 2 0,2 0 179,-2 6-179,1-1 90,-1 11-90,0-6-90,-2 15 0,3-10 0,-2 12 0,3-14 90,-1 10-90,2-13 269,0 8-179,0-9 90,1 7-90,-1-6 90,2 17-180,-1-13-90,2 12 90,0-11 90,2 19-90,-2-13 90,4 24-91,-4-25-89,2 15 90,-2-16-90,1 15 0,-1-16 90,1 14 0,-2-13 90,2 17 0,-2-14 90,-1 22-180,0-18 270,0 37-270,0-33-90,0 19 0,0-27 0,0 19 0,0-16-90,1 24 90,-2-27 0,2 18 0,-1-19 0,0 16 0,0-19 0,0 13 0,-1-17 0,1 11 0,-1-14-90,2 9 90,-1-10 0,1 15 0,-1-13 0,1 7 0,-1-10 0,-1 9 0,0-8-90,1 11 90,-1-14 0,1 1 0,-1-7 0,1-3 0,-1 0-540,0-2 630,1-6-3482,-1 0 3482,1-6-90,0-2 0,-1-4 0,0-3 0,-1-16 0,1 8 0,-1-24 3392,1 22-3482,2-23 90,1 22 0,3-21 0,-2 23 0,4-22 0,-2 22-270,6-22 180,-3 20-180,7-25 91,-5 23 89,9-23 180,-8 26-90,7-15 0,-10 23 89,4-4-89,-7 15 90,7-4-90,-5 9 0,11-8 0,-6 7-90,12-7 180,-7 6 90,13-6-90,-12 7 180,12-2-180,-14 6 90,11 1-180,-14 3 180,11 4-180,-12 0 90,9 6 0,-11-2 0,9 6-90,-9-4 180,11 13-180,-11-10 90,5 8-90,-8-8 179,5 14-179,-6-8 180,6 18-180,-8-18 180,4 16-180,-5-14 90,2 18 0,-3-15 90,2 18-180,-3-18 180,0 18-90,0-18 0,0 15 0,0-17 90,2 20-180,-1-21 90,2 10 0,-2-15 179,0 12-179,0-10 90,-1 16-90,-1-18-90,-1 13 90,0-12-180,0 13 90,0-13 0,0 6 0,0-12 0,0 0-90,0-7-90,0-2-1349,0-1 450,0-4-540,0-2-810,0-4 1,-1-2 808,0 1 541,-2-7 1079,-6-1 0,-1-1 0,-5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16078 13993 385 0 0,'0'-2'1028'0'0,"-1"-3"257"0"0,-1-4 385 0 0,-2-3 386 0 0,-2-2-1156 0 0,-2-3-1 0 0,-3-1-128 0 0,-3-3 0 0 0,-3-1-385 0 0,-4-1-129 0 0,-3 0 0 0 0,-4 1-129 0 0,-3 1 1 0 0,-3 3-129 0 0,-1 4 128 0 0,-2 6-128 0 0,-1 4 129 0 0,1 5-1 0 0,1 6 129 0 0,2 3-128 0 0,4 4 128 0 0,4 2 0 0 0,5 1 0 0 0,5 0 0 0 0,4 0-129 0 0,5 0 1 0 0,4 0-129 0 0,3 0 128 0 0,4 0-128 0 0,3 1 129 0 0,2 0 128 0 0,3 3-129 0 0,3 1 1 0 0,1 1-1 0 0,3 2-128 0 0,1 2 0 0 0,2 0 0 0 0,3 2-128 0 0,1 0 128 0 0,1 0 0 0 0,2 0 0 0 0,1 1 128 0 0,0 0 1 0 0,0-1-1 0 0,-2 2 1 0 0,-1 0 128 0 0,-2 0 0 0 0,-4 0-129 0 0,-2 1 129 0 0,-3-1 0 0 0,-4 0-128 0 0,-4 0-1 0 0,-4-1 1 0 0,-4 0-1 0 0,-3-1-128 0 0,-4-1 129 0 0,-4-2-129 0 0,-2-1 0 0 0,-2-2-129 0 0,-4-1-128 0 0,-1-3 0 0 0,-2-3-128 0 0,-1-4-1 0 0,-1-4 1 0 0,0-4-129 0 0,0-7 257 0 0,1-6-129 0 0,0-6 129 0 0,3-7 129 0 0,1-7-1 0 0,3-5 129 0 0,4-4 129 0 0,4-3-129 0 0,4-1 128 0 0,4-1 1 0 0,5 1 128 0 0,4 1-129 0 0,4 1 129 0 0,4 3-128 0 0,2 2 128 0 0,4 4 128 0 0,1 3-128 0 0,3 3 129 0 0,1 4-129 0 0,2 1 257 0 0,1 2 0 0 0,1 2 128 0 0,1 0-385 0 0,0 1 0 0 0,0 0 0 0 0,-2 0-257 0 0,-2 1-128 0 0,-4 2-1 0 0,-3 0-128 0 0,-4 2 129 0 0,-5 2-515 0 0,-5 3-7067 0 0,-6 3 4112 0 0,-6 4 1414 0 0,-6 4 642 0 0,-3 3 385 0 0,0 0 1157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55.0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37 307 6543,'0'5'1529,"-1"-1"-1079,0-2-90,0 0 0,0-1 0,-3 0-91,2-3-89,-3-1 0,1-2 270,-1-8-270,1 0 0,0-6 0,1 2 539,2-18-539,1 12 270,4-22-270,-1 24 90,6-14-180,-2 16 89,3-11-89,-3 16 180,3-3-180,-5 11 180,4 2-90,-3 4-90,5 2 0,-4 2-90,6 5 0,-6-3 90,5 9 0,-6-5 180,5 15-181,-6-11 91,1 17-90,-4-14-90,-3 15 0,-2-10 0,-4 17 0,2-14 0,-7 22 0,4-18 0,-7 25 0,6-23-90,-6 21 90,7-25 0,-3 11 0,6-20-180,-3 5 91,5-14-1,-2 4 0,2-8 0,0 2 90,2-5 180,0 0 179,1-2-179,2 0 0,2 0 0,2 0 90,2 0 270,6-1-271,-2 0 631,12 0-540,-9 1 629,12-1-629,-11 1 270,11 2-271,-12-1 181,14 2-450,-16-1 0,7 0-90,-13-1 90,1-1-90,-3 1-360,-1 0-359,-3-1-9112,-1 0 7249,-1 2 1592,0-2-3121,0 2 4111,-5-8 0,2 0 0,-5-6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55.80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206 0 7443,'-7'3'3058,"2"2"-2428,1 3-91,1 4 361,-1 12-540,2-3 89,-4 21-4520,2-14 4161,-1 9 859,-1-1-949,2-9 0,-1 7 0,1-14 0,-2 12-90,2-13 3392,-1 12-3392,3-19 0,2 3 0,1-10 90,4 1 0,0-5 90,6-2-90,-1-1 180,9-3-90,-6 1 180,11 0-180,-10 2 270,12 2-180,-11 2 179,10 3-179,-10 1 360,15 9-360,-16-4 90,10 11 1529,-41 67-1709,12-53-90,-28 52 0,15-78 0,-10 4 0,7-5-90,-7 1-90,1-6-450,-5-5 270,5-1-89,1-5-91,14-1-2068,-9-8 1618,7 4-1349,-11-12 1170,13 12-900,-1-6-1952,4 3 4021,4 1 0,0-1 0,2 4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56.15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8882,'2'6'4138,"1"1"-3149,-1 1-90,1 1-4340,1-2 3980,1 1 681,1-3-861,3 1-179,3-3 0,1-1-90,1-1 90,9-2 3212,-5 0-3752,9-1-180,-13 1-2698,6 2 1529,-14 0-1799,2 6 2339,-8-5 1169,0 7 0,-1-2 0,0 5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56.8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191 14 6633,'-1'-6'3328,"1"3"-2698,0-1-90,0 4 539,-1 8-719,0-1 269,-1 16-359,0-6 0,-3 17-180,2-12 0,-7 19-180,-3 6 0,2-9-90,-3 6-269,4-11 269,4-9-270,-2 14 360,6-19-90,5 8-3302,2-14 3392,9 3 90,-3-11-90,13-1-2178,-8-5 2448,12-3-90,-11 1 180,11 1 2178,-13 1-1909,10 3-269,-10 0 270,9 4 3122,-10-2-3482,4 4-90,-8-2 0,1 1 179,1 4-179,-4-1 90,1 2 270,-5 2-90,-1-4 180,-3 10-361,-2-7 181,-7 9-180,1-7 0,-11 9-90,6-9-90,-12 6-90,10-11-90,-13 0-4587,-27-19 0,-3-8 3777,13 6 630,-14-5 1,9-3 359,38 4 0,4 0 0,-1-3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57.14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35 6993,'4'-7'9830,"49"-7"-8776,-28 10-784,39-6-1,-40 12 91,0 0-90,-1-1 0,-1 0-90,-2 0-90,10-3-4498,-14 0 1440,3 0-1350,-21 9 3239,-6 3 180,-9 9 51,-3 4 0,-3 4 0,-2 3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5:58.36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177 60 6543,'-3'4'2969,"0"-2"-2430,-1-1-89,1-1 0,-2 0-1,2 1 541,-7 5 1303,-20 52 1,-2 14-2294,9-24 0,-10 25 0,6-5 0,27-45-3302,3 7 3302,0-9 360,19 29-360,-11-28-180,18 21 90,-17-30-90,12 8 180,-9-10 90,13 3-90,-11-8 90,21 1-2268,-18-4 2358,12-1-90,-15-2 2628,15-4-2538,-12 2-1444,11-3 1264,-17 2 0,8-5 0,-8 1-90,10-9 2900,-13 5-2810,8-12-2810,-8 8 2810,5-13 1174,4-32-1174,-9 25 0,4-27 0,-12 40 0,-1 1-90,-1-13 90,-1 9 90,-2-18 3302,0 19-3212,-4-10-90,1 17 0,-6-7-3393,3 13 3393,-7-6-90,6 8 0,-7-6 0,6 6 0,-8-7 90,7 6 0,-4-3-90,3 5 3662,-12-3-3572,9 4-90,-10-1 90,11 6 180,-17 3-270,12 1-90,-13 1-90,17 1-180,-8 4 0,-3 3 181,-26 24 89,24-14 90,-14 20 0,32-26-90,-3 10 0,7-10-540,0 10 0,3-12-4047,3 14 2518,2-13-629,3 9 1888,-1-12 900,1 1 0,-3-6 0,-1-2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09.86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53 0 6543,'-14'4'3688,"6"-1"-3238,-4 4 90,7-2-1,2 2 271,2 9-270,3-1 449,3 17-539,-2-9 449,2 22-449,-4-15-180,-1 9 0,-2-11-90,-2-1-1,0 0-179,-2 12-90,2-17-179,0 10-91,3-23-630,0-4 91,1-3-1890,2-4 901,-1-2-721,4-6 2609,1-10 0,0 0 0,2-7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10.18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 9 6453,'-1'-4'2879,"1"2"-1710,-1-1 1350,2 9-1620,0 1 1979,2 27-1438,-1 5-811,-1 9 1,-2 11-540,1-25 0,-1 30-270,1-30 90,1 6-180,0-21-270,0-10-269,0-2-540,0-2-630,1 0-3058,0-2 2428,0 0 1710,3 1 899,-1 0 0,2 2 0,0 1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10.9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12 245 6813,'-4'1'3958,"-1"0"-3149,3 1 541,1 4-811,3 0 181,9 6-450,0-4 90,18 3-181,-8-5 91,19-1-90,-15-3-90,8-2 90,-12-2-90,0 0 0,4-4 0,-7 1-90,16-15 0,-17 7 90,11-17-90,-17 12 90,4-13 0,-10 11 90,-2-12-180,-5 12 180,-9-11-180,0 15 179,-13-9-179,7 13 90,-15-2 0,12 9-90,-14 3 90,13 4-90,-13 6 0,15-1 90,-18 12 0,20-8 180,-13 13 539,15 27 1,6 5-450,-3-11-180,3 14 0,5-5 179,11-30 1,1 1 450,6 11-540,-4-7 89,9 17-269,-8-20 90,16 17-180,-12-24 0,9 5 0,-11-17-90,12 0 90,-10-3-719,13-1-361,-17-2-2697,7-1 1168,-8 0-2428,2 0 3598,-3-3-301,6-7 1740,-1 0 0,9-6 0,-3 3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11.78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54 0 11850,'-2'12'2159,"1"2"-1529,1 3 89,0 4-89,0 4 89,1 3-179,1 4 270,2 15-540,1-11-181,7 22-89,-3-28-89,11 16 89,-5-24-180,14 7 90,-10-17 0,18-2 0,-14-10 0,17-10 0,-17-2-180,20-30 0,-23 15-809,12-34 539,-22 27-629,1-25 719,-8 24-90,-3-19 360,-2 27 180,-3-8 2159,5 105-1979,2-49 0,4 76 360,6-56-270,-3-9 269,6 29-269,-6-23-90,2 15 90,-4-15 0,-2 0 0,1-2-1,-3-1 1,0-2 90,-2-2 629,-5 10-539,-2-10 360,-8 21-450,3-23 89,-12 18-449,9-22 0,-13 11-90,11-20-629,-15 5 269,11-14-449,-18-1 359,12-7-1619,-33-10 1170,28 1-271,-19-7 1260,-8-36 0,37 24 0,-20-31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16591 15587 128 0 0,'0'-1'771'0'0,"1"-1"385"0"0,-1 1 4113 0 0,0 0-4241 0 0,-1 3 128 0 0,-1 3-128 0 0,1 4 0 0 0,-1 5-257 0 0,0 7 0 0 0,0 5-128 0 0,1 6-129 0 0,-1 6 0 0 0,1 6-129 0 0,-1 5 1 0 0,0 7-1 0 0,-1 3-128 0 0,0 5 257 0 0,-1 2-128 0 0,0 0-1 0 0,1 0-128 0 0,0-4 0 0 0,1-3 0 0 0,2-6-128 0 0,0-5-129 0 0,2-5 0 0 0,0-7 0 0 0,0-6-129 0 0,1-6 1 0 0,0-6-129 0 0,1-5 0 0 0,-1-5-257 0 0,1-4-257 0 0,-1-3-129 0 0,2-4-385 0 0,-1-3-385 0 0,1-4-258 0 0,-1-3-513 0 0,0-3 128 0 0,-1-5 0 0 0,-1-2 771 0 0,1-4-385 0 0,-1 0 1927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12.5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10 186 6813,'-5'2'3418,"1"2"-2698,4 0-1,1 2 1,4 2 539,8 6-719,-2-3-90,7 4 269,5 0-539,-5-4 450,18 5-360,-13-9 269,20 1-359,-16-7-90,19-5-270,-19-2 0,15-8-3392,-20 3 3393,9-9 269,-17 7-90,5-9 179,-12-7-179,-11-7-2268,-2 2 2178,-11 4 2269,4 13-2359,-20-9 360,11 10 89,-22-7-89,21 18 180,-14 4 3122,15 4-3392,-16 8-90,16-2 180,-14 11 1214,13 57 0,8 11-1124,-5-25-180,5 28 0,9-10 180,16-55 0,0-2 539,15 19-629,-7-17 180,17 20-360,-17-27-270,15 8-90,-13-14-269,14 3 359,-14-9-360,15 1 630,-15-5 0,6 0-90,-9-2-629,10-2-1,-11 0-3598,10 0 2160,-19 0-1980,1 1 2879,-7 0 1259,-6-11 0,2 2 0,-3-11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12.9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29 1 11580,'-2'8'2879,"1"2"-1980,-1 4-269,1 4-180,-2 5 359,0 19-4790,-1-7 4250,-1 29-6,2-26-353,0 20-90,2-28-180,1 4-899,2-14 180,-1-8 1297,2 0-1837,-2-9-457,4-4 1176,1-7 900,7-14 0,0 1 0,3-9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13.2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 0 7892,'8'13'7916,"-2"10"-7106,-7-4 89,-1 22-449,1-13 359,2 37-449,3-11-360,-1 0 0,2-13-90,-3-25-450,1 1-179,-1-6-271,0-1-4676,-2-4 3507,-5-4 720,3 1 449,-8-3 990,4-2 0,-1 1 0,2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17.19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550 313 6453,'4'-10'2339,"0"-1"-1799,-2-1-91,-1-1 1,-3-2 90,0 0-90,-3-1-1,-2-1 271,-7-9-450,1 5 90,-7-7 179,-6-3-359,5 8 90,-7-5-90,7 11 270,-18 0-360,14 9 89,-24 3-89,25 9 90,-16 7 0,17-3 90,-15 10-270,18-6 180,-12 10-180,15-7-90,-6 12 180,11-9 0,-7 15 0,10-11 360,-7 31-360,10-22 89,-3 33-268,8-32-1,4 27 0,0-23 0,6 26 90,-3-25 270,6 27-181,-3-27 271,6 26-180,-6-25 360,5 29-360,-6-26 180,2 32-271,-4-30 1,1 30 0,-2-32 180,3 23-180,-3-30 270,1 22-270,-2-25 270,0 35-360,-2-33 0,1 25 0,-2-34-90,-1 7 0,1-16 180,0 4-180,0-11 90,0 1 0,-1-3-90,-1 0-90,1-3-630,-1 1 271,1-3-1080,0 0 539,-2-3-1258,-3-7 988,-1-1-2877,-13-23 3327,8 13 900,-14-23 0,13 21 0,-5-6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17.7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0 110 6903,'10'-14'3778,"0"4"-3059,12-7 181,0 5 1529,32-9-451,13 6-1348,2-1-180,-3 11 359,-10 9-89,3 4-450,1-1 180,8 4-271,-31-5 181,18 2-270,-27-5 450,10 1-270,-21-4 449,5 0-449,-15 0 360,1-1-630,-6 1-1529,-1 0-540,0-1 450,1 1-90,0-1-90,0 0-180,-2 1-4663,1 0 6642,-6-1 0,-1 0 0,-5-2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0.49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528 29 8072,'-3'-5'1170,"1"2"-900,-2-1 89,1 1 1,-1 1-90,-1-1 0,0 2 90,-2 0 179,-7 0-179,2 2 360,-14 4-450,8-1 269,-18 9-359,13-4 0,-18 12-3392,17-6 3302,-15 13 0,17-10 0,-20 24 0,20-18 90,-10 14-90,16-16 449,-16 25-359,12-15 90,-17 30-2538,21-31 2538,-7 21 1108,30 41 0,7 5-1468,-9-21 45,11 21 0,5-13-430,-5-66 385,1 0-1945,2-2 2125,12 6 0,-5-7 90,8 4 0,-7-8 434,0-2-524,33 6-90,-20-6-90,40 4 90,-41-10 269,27 0-89,-28-4 180,22-5-360,-26 0 90,21-8-90,-23 4-90,21-9 90,-24 7-90,19-8 309,-21 7-219,24-13 90,-25 10-90,14-8 2269,-21 9-2269,0 0 0,-1-2 0,-2 0 3392,0-1-3392,3-9 90,-5 6-90,7-16 359,8-48-359,-15 39-3302,8-39 3392,-23 53-153,-1 6 152,-3-18 1,0 17 90,-6-16-2307,2 18 2307,-11-12-90,7 17 0,-6-5 2217,4 11-2307,-1 0 244,0 1-244,-7-4 3482,6 4-3392,-13-9 0,12 10-1,-13-9-3481,11 9 3482,-7-3-2132,-2 1 2132,-4-1-180,-1 1 90,-9-4 0,18 7-180,-16-8 180,17 8 0,-24-12 0,24 11 0,-15-5 0,18 9 90,-18 0 2200,13 3-2829,-22 1 3413,26 4-3414,-13 0 270,18 0 90,-9 2 180,13 0 0,-7 3 0,9-2-89,-6 5 89,7-3-90,-6 6 269,7-4 361,-9 8-360,9-8 0,-5 3-90,9-6-90,1-1-90,1-2 90,0 1-90,0-2 0,2 1 0,0-1-270,-1 1 180,2-1 1,1 5 179,1-2 89,3 7 91,-1-4 180,2 7 0,0-2 90,5 12 179,8 15-539,-2-6 90,12 23-90,-11-28 0,5 9 90,4-3-180,-6-9 90,8 7-90,-9-11 180,19 14 0,-14-12 90,20 19-91,-25-22 91,14 13-180,-14-14 0,14 13-90,-15-15 180,17 12-180,-15-13 90,15 10 0,-15-10-90,12 10 0,-15-11 0,13 13 0,-16-16 0,5 6 0,-11-11 180,3 6-90,-6-4 90,6 10-90,-8-9-180,2 9 90,-3-9-90,0 5-90,-2-8-630,1-1 91,-2-5-3419,0-1 2339,-3-4-180,1-2 0,-3-5-2608,-9-21 3778,3 12 809,-10-15 0,4 21 0,-2 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1.0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17 866 6273,'-8'6'2519,"2"-2"-2069,4-1 89,2-4-89,3-1 0,2-4 1169,19-16-1079,-7 6 449,23-23-449,-18 16 449,19-20-3931,-16 16 3841,19-20-1031,-17 18 491,9-10 132,4-3-581,11-5 0,2-2 1,9-9 133,-8 10 1,-3 4 45,-17 18 180,29-24-180,-24 19 450,29-25-180,-42 34 269,9-9 2765,-20 18-2854,0-2 281,-10 9-1091,-1 2-371,-4 4-5746,0 0 3779,-3-2-810,-3-1-874,-4-2 4292,-4-4 0,1-2 0,-2-2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1.8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482 189 6723,'5'-5'2429,"-2"-1"-1890,-2-1 91,-1-1 449,-5-6-539,-1 3 0,-4-3 0,-1 2 719,-40-14 0,-8 0-1169,18 10-45,-19-9 0,5 7 45,35 24 180,-8 9-90,7-2 180,-15 16-181,16-9 181,-15 29-270,21-21 180,-4 26-90,18-28 180,9 20-90,2-19 179,16 18-269,-7-20 450,17 17-180,-13-18 629,19 13-3931,-17-17 3751,18 10-629,-18-16-450,29 6-90,-25-13 90,28-4 360,-30-7 360,19-8-10371,11-28 3291,-25 13 5787,11-14 1601,-40 23 0,2 2 0,2-1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2.39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 9 6543,'-4'-5'3238,"1"3"-2608,-1 1 0,1 2-1,1 3 631,0 9-631,1 1 631,1 19-631,0-8 1260,1 39-1169,1-26 359,2 39-629,0-37 90,3 28-361,-1-30-179,4 23 0,-4-29 0,2 13 0,-5-24 90,1 8-90,-3-17 0,-2 2-90,0-8-89,0-2-361,-1-4 180,0-3 0,-1-3-449,-3-41 719,5 18 0,0-30 0,6 28 90,14-18 90,-4 18 360,20-23-271,-16 32 271,15-8-180,-14 16-90,11-3-180,-14 9-90,10-1-450,-12 5-2068,9-2 629,-11 4-2968,7 2 3508,-8 2-450,6 3 1889,-7 0 0,3 3 0,-5-2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2.97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107 73 6453,'-7'0'2519,"1"0"-2069,1 0 89,2 0 1,-1 1 0,0 1 89,-1 2 1,1 2-90,-3 2 89,0 2 1080,-9 22-629,2 1-631,-2 8 631,8 15-271,14-9-989,10 16 91,4-22-91,14-7 180,-13-22-3302,10-1 3481,-7-7-89,2-4 180,11-8-270,-8-2-2538,15-16 2358,-20 5-51,8-20 141,-17 13 0,-1-9 90,-9 10 2332,-3-2-2152,-8-28-2332,-5 7 2331,-5-8 2334,-17 7-1793,-6 30-271,-18 8-539,14 16-282,6 13-528,21-5-269,5 1-2249,4 3 4921,6-4-1503,36 21 0,-13-19 0,27 13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16786 15880 513 0 0,'-1'-13'1028'0'0,"0"-9"2056"0"0,2-6-771 0 0,2-3-1156 0 0,3 0-1 0 0,4 1 129 0 0,2 3-257 0 0,3 3 0 0 0,1 4-385 0 0,3 3-129 0 0,2 3-129 0 0,1 3-128 0 0,2 3 0 0 0,2 2 129 0 0,2 3-1 0 0,2 1 1 0 0,1 2-129 0 0,0 3 0 0 0,-2 1 128 0 0,0 3-256 0 0,-4 2 128 0 0,-3 4-129 0 0,-4 2 129 0 0,-4 4 0 0 0,-6 5 0 0 0,-5 4-128 0 0,-5 5-1 0 0,-5 4-256 0 0,-6 5-129 0 0,-4 3 0 0 0,-4 3-129 0 0,-3 2-128 0 0,-4 2 0 0 0,-2 1 129 0 0,-2 0 256 0 0,-1 1 1 0 0,-1-1 128 0 0,1-1 0 0 0,0-2 128 0 0,2-4 129 0 0,3-3-128 0 0,3-5-1 0 0,5-6 1 0 0,5-4 256 0 0,5-5-128 0 0,4-4 129 0 0,6-5-1 0 0,5-4 1 0 0,5-3-1 0 0,5-3 1 0 0,5-3-1 0 0,5-3 1 0 0,5-3-129 0 0,2-1-129 0 0,4-3-128 0 0,0 0 129 0 0,1 1-1 0 0,0 0 1 0 0,-1 2-1 0 0,-2 3 258 0 0,-1 4-1 0 0,-3 2 1 0 0,5 9-129 0 0,-1 3 385 0 0,-4 1-642 0 0,-6 0 129 0 0,-4-2-129 0 0,-6-2-129 0 0,-5-4 1 0 0,-3-2-386 0 0,-2-3-3855 0 0,-3-3 1156 0 0,-2-5-899 0 0,-1-2 0 0 0,-1-5 1542 0 0,0-4 900 0 0,-1-6 385 0 0,-1-10 643 0 0,2 7 642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3.43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205 30 6723,'3'-5'5577,"-4"-6"-4947,-2 7-1,-4-5-179,-2 9 90,-10 5-450,1 3 0,-17 13 0,12-3 89,-16 17 1,20-12-90,-6 16 0,17-17 90,7 21 90,75 13-270,-39-20 0,51 9 90,-63-39 0,-1 0 360,2 3-91,-8-3 451,0 4-360,-12-4 269,-5 6-359,-4-3 0,-14 10-270,3-5 0,-23 15-180,11-10 0,-23 14 0,20-15-1979,-21 10 540,30-18-2069,-8-2 1619,25-11-1079,3-12 2248,8-2 810,4-7 0,6 1 0,2-1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3.8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342 16 6903,'-4'-8'3868,"-3"3"-3239,-3 2 91,-16 12-540,2 2 0,-25 17-90,17-6 90,-21 20-90,24-15 449,-16 25-3481,28-21 3212,-1 4-90,18-16 449,7-5-359,2-4 90,5 2-90,-1-3 0,3-1 3392,10 4-3482,-4-2-1,19 6-89,-14-7 90,29 13 90,-20-4-90,6 4 450,-18 0-271,-17-8 451,-12 17 90,-24 3-181,-26 13-629,5-12-90,-5-5-1079,15-16 269,11-7-1888,-13-3-451,18-12 1440,2-1-1529,9-6 2069,10 2 321,8-12 0,4 9 0,7-8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4.14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27 7083,'18'-2'5217,"0"0"-3868,2 2 1170,10 1-1350,-6 0 360,20 2-989,-18-2-4432,21 2 3982,-18-3 413,32-3-323,-29 0 0,15-2-90,-27 1-1979,4-1-180,-12 2-2765,-1-3 2585,-17 5 2249,-11 0 0,-4 2 0,-6 3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4.90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417 35 6723,'-3'-9'1889,"-1"1"-1439,-3 2 0,-2 2-1,-1 0 541,-10 0 1933,-48 29 0,-8 10-2473,22-9-398,-23 11 0,12 2 307,54-13 91,3-1 270,4 12-455,4-9 185,3 17-360,2-20-90,6 12-90,-2-19-360,9 6-3395,-4-13 1506,17 2 912,-9-10-2171,21-3 1709,-15-4-719,22-8 1798,-19 2 810,8-5 0,-13 3 0,0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5.33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119 1 6363,'-27'4'5847,"4"2"-5217,15 0 539,-3 9-539,1 0 359,-6 17-449,7-9-3712,-2 23 3621,7-16 1220,10 32-1579,19-18-629,27 1 359,-5-22-2538,25-29 2628,-36-6-1607,23-22 1787,-29 10 1607,11-22-528,-44-30-989,2 30-1517,-43-28 1427,13 58 1247,-45 1-2956,17 19-3418,-6 3 2878,32 6 1459,37-3-110,14-5 810,12-2 0,0-3 0,2-1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5.76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 29 7533,'-3'0'3867,"6"3"-3237,3 2 180,4 5-1,1 2 1,0 3-91,0 3 631,3 16-811,-4-5 1,1 13-90,-6-10 269,-1 32-4111,-1-23 3302,-1 32-336,-2-43 426,0 13 90,-1-24-180,0 3 1,0-14-1,0-3 3091,-1-6-3091,-2-16 817,1 1-458,2-26-179,6 13 180,10-27-270,0 20-180,18-25-269,-8 26-1980,20-22 540,-17 26-1979,20-15 2069,-23 22 1799,22-17 0,-29 24 0,11-7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6.49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 4 6813,'-3'-2'4767,"0"1"-9707,7 5 5659,0 2 1590,3 5-510,1 13-1080,-2-1 540,1 25-899,-5-14 949,0 28-1399,-3-24-539,3 36 449,-2-39-180,3 21 3572,-1-39-3302,0 1-3392,-2-13 3213,1-3 179,-1-11 0,1 0-90,1-13 0,2-12 90,2 4-180,9-24 180,-1 21 0,23-23-2268,-16 31 2448,12-6 2268,-17 23-1908,3 7-180,-5 5 0,3 6 179,1 10-359,-2-4 3392,14 14-3572,-9-14 0,20 6 90,-13-13 180,22-4-90,-18-7 270,22-9-270,-24 1 90,17-11-180,-23 7 0,7-9 0,-18 9 0,0-9 0,-10 8-180,-9-18 180,-1 15 0,-15-17 0,6 20 90,-18-5 0,10 14 90,-19 4 0,17 7 359,-18 14 270,19 46 1,7 8-720,-5-17-45,7 19 0,10-7 135,17-45-90,7 7-90,-2-8-360,16 7-269,-10-16-361,8 0-2698,4-11 1170,-9-4-1800,18-13 3059,-19 0 1259,13-16 0,-17 12 0,6-6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6.84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6903,'3'4'7916,"12"12"-7017,-2-4 1,8 11-91,-11-4 810,-1 18-989,-4-5-1,-1 15 91,-4-9-481,0 5 481,0 0 179,4 20-269,8 13-990,0-16-989,13 6 89,-11-46-4946,15 3 1619,-9-20 2788,2 0 1799,7-20 0,-14 7 0,12-10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7.29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287 151 6228,'-2'-33'5217,"-3"5"-4430,-2 14 742,-10-6-877,2 5 608,-17-7-721,10 12 631,-15 2-619,15 9 348,-19 22-595,21-4-214,-12 32-90,21-19 360,-4 29-270,10-22-90,2 26 0,5-28-450,9 16-180,18-22 361,-5-8-181,24-17 180,-21-15-90,21-20 180,-21 6 0,7-12 90,-12 8 90,-4 0-90,3-7 540,0 0-270,-4 8 540,-1 9-450,-9 18 359,7 21-629,-6-5-809,10 22-1,-7-19-1978,13 8 1079,-7-17-1799,16-2 2068,-12-11 1440,12-11 0,-19 2 0,3-5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7.59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 19 6453,'-8'5'7196,"7"-1"-5847,5-2-89,9 0-451,5-1 1,6-2 809,24-1-2858,-8 0 1689,17 0-263,3 0 353,-13 1 269,29 1-809,-34 1 180,26 1-270,-31-1-269,6 1-5758,-8-4 4138,-20 1-1799,-4-3-449,-40 0 3417,3 0 494,-14-1 0,15 1 1,0 0-1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18031 15644 513 0 0,'-3'-4'1028'0'0,"-3"-6"386"0"0,-4-5 385 0 0,-6-4 514 0 0,-5-2-1414 0 0,-6 0 1 0 0,-4 1-258 0 0,-3 3-128 0 0,-3 4 0 0 0,0 4-385 0 0,-1 5 128 0 0,1 5 0 0 0,3 5 0 0 0,2 4 0 0 0,5 3 0 0 0,3 3 0 0 0,6 1 0 0 0,5 1-129 0 0,4 2 129 0 0,5 2-257 0 0,2 1 129 0 0,4 2-1 0 0,2 3-128 0 0,1 1 129 0 0,3 2-1 0 0,1 3 1 0 0,3 2-1 0 0,2 0 1 0 0,3 2 128 0 0,3-1-129 0 0,3 0 1 0 0,3-1-1 0 0,3-1 258 0 0,2 0-129 0 0,2 0 128 0 0,0 0 1 0 0,1 0-129 0 0,-2 1 0 0 0,-1 0 0 0 0,-3 1 0 0 0,-4-1 0 0 0,-4 2 0 0 0,-5-1 128 0 0,-6 0 129 0 0,-5 1-128 0 0,-5 0-1 0 0,-5 0-128 0 0,-3-2-128 0 0,-4-1-129 0 0,-2-2 0 0 0,-2-2-129 0 0,-1-3 1 0 0,-2-3-129 0 0,-2-3-257 0 0,-1-4 0 0 0,-2-4 0 0 0,-3-5 0 0 0,-2-6 128 0 0,-3-6 1 0 0,-2-6 256 0 0,0-8 129 0 0,0-5 0 0 0,2-6 0 0 0,5-3 0 0 0,6-2 0 0 0,7 0 129 0 0,9-1-129 0 0,8 0 257 0 0,10-2-129 0 0,9-2 129 0 0,10-3 0 0 0,8-6 0 0 0,8-3 0 0 0,6-6-385 0 0,6-4-1 0 0,3-2 1 0 0,2-2-1 0 0,0 2-128 0 0,-1 2 129 0 0,-4 5 128 0 0,-3 6 0 0 0,-6 7 128 0 0,-5 7 129 0 0,-7 7-128 0 0,-7 6-1 0 0,-7 7 1 0 0,-7 5-1 0 0,-6 6-8480 0 0,-8 4 2312 0 0,-7 3 4498 0 0,-5 0 1542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7.8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8252,'1'8'3148,"0"-1"-2338,2 6 0,1 0 89,-1 3 90,1 4 91,-1 5-91,-1 4 181,-1 6 809,-1 23-1170,1-11 91,1 31-900,3-34-1350,8 19 1,0-33-2789,16 6 1710,-8-24-1620,10-5 2789,-9-13 359,2-6 900,-4-5 0,-2-1 0,-1-1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8.01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6633,'20'35'9805,"-11"-8"-16545,8 31 5660,-15-27-1973,0-2 1434,-2-15-472,0-1 1282,0-8 809,-1-4 0,-3-2 0,-2-1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8.22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 1 6993,'-5'2'8815,"2"4"-7466,4 0-449,4 3-451,5-1-89,4 1-3842,5 1 2853,5-1-541,6 0-5846,42 1 7016,19-2 0,-16-1 0,-7-3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8.62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42 20 7083,'-2'8'5217,"-2"0"-3778,2 2-90,-2 2 540,-4 11-1259,1-1 90,-3 24-451,6-14 1,5 28-90,7-24 360,27 24-450,-10-35 90,33 6-90,-11-53 0,-2-9-90,2 8-168,-4-12 0,-11-2 347,-31 14 91,-2-1-180,-5 0-3101,-3 0 3011,-2-1-379,-28-7 0,-9 3-3759,-13 10 3238,13-6 1,2 5-2968,3 28 1978,34-3 850,2-1 1039,6 3 0,4-2 0,1 4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29.19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 7443,'7'-2'6476,"-2"3"-1529,9 36-4407,-9-4-450,4 23-180,-8-8 90,0-19-270,-5 59-989,7-49 719,-7 25-899,11-51 1079,-4-15-270,9-12 541,-4 1-1,12-23 90,-6 12-90,26-32 90,-15 28 90,16-15-3392,-18 26 3391,-1 3 1,-1 2 180,-1 4 1259,30 5-1169,-26 4 3058,49 41-2698,-56-22-2539,18 30 2899,-30-20 2897,-2 25-3617,-1-15-180,-4 40-180,-1-49 90,-3 28-2359,1-33 1640,-2 23 179,3-26-1889,-3 17 3798,4-26-5866,-6 6 4407,-53-20 0,31 1 0,-43-10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36.94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 1 7263,'-4'3'1709,"0"0"-1349,2-1-90,0-1-1,0 0 1,0 1 90,0 5 180,0 9-360,0-2 629,1 25-539,1-17 90,0 15-90,0-14 539,0 30-629,0-18 90,-1 37-270,1-35 90,-1 25-90,1-25 90,-1 25 0,0-27 180,0 24-180,1-26 269,0 22-269,0-24 90,-1 19-90,1-21-90,-2 18 0,2-20 0,-1 17-90,2-19 90,0 24 0,0-24 90,1 23 0,-2-25 0,-2 17-90,0-16 0,-1 7-3482,1-12 3302,0 6 0,1-8 180,0 11-90,2-16 90,1 7 90,-1-11-90,1 5 0,-1-5 3392,2 7-3302,-2-6-90,-1 6 0,0-7-90,0 2 90,0-5-90,0 0 90,0-4 0,0 0 0,0 1 90,-1 2-180,0 1 90,-2 6 0,1-5 0,0 4 0,2-7-90,-1 2 90,1-4-269,0 0 179,-1-3 90,1-4 0,0-3-90,1-4 90,-1-4 0,2-3 0,-1-5 0,1-4-90,0-2 90,4-36 0,-2 24-90,7-36 90,-4 45-90,8-16 0,-3 24 90,11-15 0,-7 19 0,14-14 0,-12 15 180,14-12-90,-14 15 180,11-10-181,-13 14 181,12-5-180,-15 12 0,6 0 0,-10 7 180,11 4-270,-7-1 270,14 7-180,-14-4 270,9 8-180,-9-4 179,8 11-269,-10-6 90,6 15-180,-8-10 90,4 17-90,-6-14 90,3 16-90,-3-17 90,3 15-90,-5-15 90,4 17 0,-5-15 270,5 28-270,-6-25 449,5 24-359,-5-28 450,4 13-270,-3-17-1,2 9-269,-2-13 90,0 6-90,-1-9 0,1 4 0,-2-10 0,1 3 0,-2-6 0,1 1 0,-2-3-90,2 1 0,-2-2-3328,1 1 989,0-4-629,-1 0 90,-2-3 89,-7-13 1980,0 5 809,-5-12 0,7 12 0,0 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39.0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467 7 6543,'4'-4'3778,"-2"2"-3058,-1 1 629,-1 1 360,-2 16-1349,-1-4-90,-3 14-91,-3-6-3301,-13 13 3212,2-5-90,-12 10 0,4-9 0,-18 13-2268,-6 3 2268,-1 0-988,-9 5 988,29-22 1734,-20 20-1914,28-18 0,2 3 180,18-15 90,15-2 90,-1-7 2907,12 8-2817,-6-8 360,14 7-270,-9-6 2276,16 12-2366,-12-6 450,17 17-271,-16-11 271,19 22-360,-18-17 89,19 18-449,-21-20-179,12 10 89,-19-19-360,6 5 270,-14-13 0,-1 0-899,-6-7-2429,-2-1 1979,-2-5-91,0-1-1348,-6-16 1799,1 3 269,-3-10 316,1 5 584,0-1 0,-1 1 0,-1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39.50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9 143 6633,'-6'4'5037,"4"0"-4317,3 0 0,7 0 89,7-2 1440,36 0-4382,10-4 2493,15-1 269,-19-2 1,3 1 270,38 2-721,-47 0 1,0 1-1818,43 5 1818,-54 0-1009,23 1 829,-28-3 1526,20 0-1706,-27-3-1260,13-3-269,-22-1-3957,4-5 2877,-18 5 1716,-15-30 1073,-6 14 0,-12-26 0,5 15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40.2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292 16 6273,'-7'-4'2339,"1"0"-1889,0 1-90,2 0-1,3 2 1,0 0 540,-4 5-541,0 0 91,-9 14-90,3-1 809,-18 40-719,11-19 270,-20 49-361,20-37 91,-11 41 382,18-24 0,0 17 0,1 1 0,2-12-652,-2-5 0,0 0-208,2 4 0,-2 13 0,2-3 1,4-19 566,7 3-3595,0-19 3236,2 11-477,-1-26 387,3 4-90,-3-12-270,6 7 180,-7-21 391,2 1-391,-4-9 2069,0-2-7286,-1 1 4243,-3-2-465,0-1-3392,-4-3 2762,-3-9 1440,2-1 719,-2-6 0,2 6 0,2 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40.88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49 10051,'9'5'2249,"0"1"-1260,1 4-89,2 4 629,9 14-1079,-4-4 809,42 48-1169,-33-42 90,33 30-180,-42-49 90,6 3-90,-12-9 0,-2-1 0,-5-2 0,0-2 180,-2 0 1529,13-7-1529,12-10-180,-1 1-270,17-11 270,-22 12 180,20-14-90,-16 11 180,19-16-181,-18 13 181,17-12-180,-19 15 0,12-8-90,-18 14 0,10-5 0,-7-2 0,-11 9 0,-3-5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24357 14223 385 0 0,'-1'0'899'0'0,"-3"0"1"0"0,0 0 256 0 0,-1-2-513 0 0,0-2-258 0 0,1-3-128 0 0,2-4 0 0 0,1-5 129 0 0,2-3-1 0 0,1-4 1 0 0,2-2-1 0 0,2-2 129 0 0,1-1 0 0 0,1 1 0 0 0,1 1 129 0 0,1 1-1 0 0,-1 3-128 0 0,0 2 0 0 0,0 3 0 0 0,-1 1-128 0 0,1 2 256 0 0,-1 2-513 0 0,0 2-129 0 0,1 0 0 0 0,2 1 0 0 0,1-1 0 0 0,1 1 0 0 0,3-2 128 0 0,0 0-128 0 0,2 0 129 0 0,-2 1-129 0 0,0 0 128 0 0,-2 2 1 0 0,-3 2-129 0 0,-2 1 128 0 0,-3 3-128 0 0,-1 2 129 0 0,-2 2-1 0 0,-1 2 1 0 0,1 2-129 0 0,-1 1 0 0 0,0 1 0 0 0,1 2 0 0 0,0 1 0 0 0,0 1 0 0 0,0 0 0 0 0,0 2 0 0 0,-1 0 128 0 0,0 1-128 0 0,-1 2 129 0 0,0 0-1 0 0,0 2-128 0 0,-2 1 129 0 0,0 1-1 0 0,0 2 1 0 0,-1 2-129 0 0,-1 2 128 0 0,-1 0-128 0 0,-1 3 0 0 0,1 0 0 0 0,-1 1 0 0 0,0 0-128 0 0,0 0 128 0 0,0 0 0 0 0,0 0 0 0 0,-1-1 0 0 0,0-1 0 0 0,-1 0 0 0 0,-1-1 128 0 0,-2 0-128 0 0,0-1 0 0 0,-2 1 0 0 0,-1 0 0 0 0,-1 0-128 0 0,0-1 128 0 0,-1 0 0 0 0,-1-1 0 0 0,1 0 0 0 0,0-2 0 0 0,0-2 0 0 0,1-3 0 0 0,2-2-129 0 0,3-3 129 0 0,2-4 0 0 0,2-3 1542 0 0,4-3-1156 0 0,1-2 128 0 0,4-2-129 0 0,1 0 1 0 0,2-1-1 0 0,2 0 1 0 0,2 0-1 0 0,2 1-128 0 0,4 0-257 0 0,1 1 0 0 0,3 1 0 0 0,3 0 0 0 0,0 0 0 0 0,2 0-128 0 0,4 1 256 0 0,1 0 515 0 0,-2 0-258 0 0,-3 0-256 0 0,-4 1 128 0 0,-4-1-129 0 0,-3 1 1 0 0,-5-1-129 0 0,-2 0 0 0 0,-2 0-129 0 0,-2-1 1 0 0,-2-1-7711 0 0,-2-2 4370 0 0,-1-2 128 0 0,-3-5 1156 0 0,-1-4 772 0 0,-3-4 256 0 0,1-5 1157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45.37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15 11 6813,'-3'-4'2069,"1"1"-1709,1 1 359,1 1-359,-1 1 0,3 1 90,0 3-91,2 2 91,0 3 450,1 11-451,-2-1 541,-2 24-450,-3-10 449,-3 36-539,1-21 179,-4 41-269,4-31-180,2-8 0,0 0 90,1 10-135,2 2 0,1 0-1157,0 2 1292,4 32 23,-2-48 1056,3 30-900,-4-30 1,3 32-450,-4-50 90,1 10 1012,-1-22-1192,2 3 167,-2-13-77,2 1-90,-4-7-720,1 0-3957,-1-2 3058,1-3 0,0-2-180,0-5 90,-1 1-180,0-23 1979,0 9 0,2-18 0,1 14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45.98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445 10 6813,'-4'-4'3688,"1"1"-2968,-2 1 539,-2 3-809,0 1 269,-8 6-539,3-1 0,-4 6-90,1-1 0,-4 4 0,-14 12-90,4-5 90,-24 20 0,20-16 270,-33 27-91,26-21-89,-5 6-90,20-14-180,16-14 90,2 1-90,6-8 90,2 1 0,2 0 450,5 3 180,6 3-270,0-1 179,11 8-359,-7-3 270,17 16-270,-10-9 449,21 19-179,-17-16 180,24 20-360,-22-20 809,38 28-539,-29-25-720,8 7-540,-29-22 181,-14-10 539,-2-43 0,1 19 0,2-33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46.62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18 201 11400,'73'27'4138,"-15"-8"-4138,-26-16-964,-8-6 964,-1-2 339,0-4-160,0-2 85,-2-2 96,3-11-180,-9 6-90,0-7 90,-13-1 272,-4 5-542,-11-11 0,0 14 0,-15-6-90,7 14 90,-7 1 0,5 8 0,2 3 90,-12 7 90,9 0 360,-15 14-181,18-6 541,-16 27-540,21-17 180,-7 31-1,18-27 361,2 25-270,5-23 539,7 22-629,0-24-1,12 17-269,-4-23 90,13 11-90,-10-17 0,14 6-10011,63-17 5540,-54-5 3032,51-12 269,-79-8 324,1-3-182,-1-2 0,-2 0 0,-2-1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47.06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 6723,'25'59'9830,"-10"19"-7967,13 14-2344,-18-5 392,-10-40 268,-2 40-179,1-43-982,-1 15 892,2-62 95,1-18 85,12-48-90,-2 24 89,10-28-3025,5 26 3116,-5 15 90,15-10-180,-15 24-886,16-5-823,-15 13-2898,10-3 1998,-6 5-1978,34-2 4497,-6 1 0,11-3 0,-20 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47.690"/>
    </inkml:context>
    <inkml:brush xml:id="br0">
      <inkml:brushProperty name="width" value="0.08" units="cm"/>
      <inkml:brushProperty name="height" value="0.08" units="cm"/>
      <inkml:brushProperty name="color" value="#E71224"/>
    </inkml:brush>
  </inkml:definitions>
  <inkml:trace contextRef="#ctx0" brushRef="#br0">7 9 6633,'1'-6'3748,"0"4"-2829,1 2-34,1 8 203,1 10 88,-1 7 90,-1 8-92,-2 8-258,-2 6 435,-5 30-900,2-18-78,-1 17-11,4-29-360,2 8-181,1-19 359,3 3 179,-1-17-540,-2-8-178,-1-3-360,-3-8-280,0-13 367,1-4-270,2-29 453,4 7-361,10-41 540,0 28-92,19-26 358,-9 37 277,20-10 173,-16 29 85,6 0-93,-12 15 718,2 9-539,-7 5 724,9 20-984,-13-4 94,4 13 632,-5 12-626,-4-9-88,0 14 4,-6 2-10204,6 17 5565,-6-33 2923,9-11 445,-5-54 898,5-24 1,-1 11-1,3-11 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48.1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5 215 6723,'-5'10'9830,"25"23"-9046,-6-25-694,20 18-90,-9-20 0,-4-4 0,30-7-180,-27-1 270,51-43-90,-58 29 0,21-29-90,-39 33 180,-6-8-360,-24-31 900,-8 20 89,-21-3-359,21 36 839,11 51 1,2 31-1,6-12-1199,4-6-60,-3 2 0,-4 13 0,21-19 240,56-21-270,-26-22-1439,59 7-90,-43-26-180,19-5-2159,-9-6 2429,-21 3-4831,4-8 5101,-28 11 269,3-6 423,-9 4 0,1-3 0,-1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48.49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144 1 9422,'1'10'5307,"-1"14"-4228,-1 3-269,-1 13 89,0-4-269,-1 5-181,0 5 271,-2 4 404,0 3 1,0 5-631,1-8 1,0 1-180,-1 10 0,2 1-90,1-4 0,1-6-46,3 7-179,0 12-179,0-31-541,-1-5-539,-1-8-360,0-5-4318,-1-5 2519,-1-8 90,-5-5 2338,-7-10 990,-7-6 0,-8-6 0,-3-2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52.53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18 14 6363,'-1'-4'1889,"-1"0"-809,2 2-451,-2 0 361,2 1-541,-2 0 361,0 5-450,-1 2 90,0 4-1,2 1 1,0 4 719,1 16-629,2-4 450,4 30-541,-2-18 181,6 36-450,-2-26-3662,7 40 3302,-4-35-551,10 37 461,-1-21 225,-2-2 45,2 2 0,-11-36 90,2 11 3276,-8-23-3276,0-4 551,-3-10-731,0-6 71,-3-6-161,1-2 0,-5-19 90,2 0-89,-4-35 89,5 16 0,0-40 90,4 32-90,4-14 180,3 25 90,10-11 269,10 2 181,14-11-90,8 6-181,5 5-359,-12 15 90,-7 8-90,-9 11 0,-9 7-270,5 1-269,-13 6-2070,6 3-2788,-4 2 3688,0 1 540,-3-1 270,-2 0 899,-2 0 0,4 3 0,-1 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53.0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18 7443,'-1'-8'4407,"3"1"-3687,4 5 89,4 1 91,3 1-91,4 0 1,4 1-90,2-1 539,16 3-720,-9-1-3391,12 1 3392,-12 1-90,1 0 539,23 5-629,-11-2-180,8 2-180,-14-4 0,-18-3 0,1-1-90,-9-2 90,-2 0-450,-1-1-1079,-5 2 3752,0-2-3842,-3 2-2429,-5-2 1889,0 1-989,-10-2 2248,2 2 52,-3 2 0,-1 2 0,-1 2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53.4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16 7533,'0'-3'4587,"1"1"-3687,7 0-1,3-1 90,4 1 631,12 0-1081,-3 1 810,37 1-719,-10 1-270,11 1 539,18 0-269,-28-1-270,10 0-90,-25 0 629,-6-1-3301,-4 0 2851,0-1 1,-7 1-90,-8-1-180,-1 1-180,1-1-90,-5 1-90,1 0-180,-6 0-3264,-1 0-3662,-7-1 5487,-1 0-269,-25 1 2068,8 1 0,-13 2 0,12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24946 13864 513 0 0,'0'0'1028'0'0,"-1"-1"1928"0"0,-1 3-772 0 0,-1 2-1284 0 0,-1 5-1 0 0,-2 4-256 0 0,-1 7-129 0 0,-1 4-129 0 0,-2 6 1 0 0,0 5-258 0 0,-2 3 1 0 0,-1 3-1 0 0,0 0-128 0 0,0-1 129 0 0,1-1-129 0 0,2-4 128 0 0,2-5-128 0 0,2-5 0 0 0,2-4 0 0 0,2-4 0 0 0,2-3 0 0 0,1-3 0 0 0,3-1-128 0 0,1-1 128 0 0,3-1 0 0 0,1 1 0 0 0,3-1-129 0 0,2-1 129 0 0,3-1 0 0 0,2-2 0 0 0,2-1 0 0 0,2-2 129 0 0,1-1-1 0 0,0-1 129 0 0,0 1 0 0 0,-1 0 129 0 0,-1 3-129 0 0,-1 1 128 0 0,-1 2 1 0 0,0 2-129 0 0,-1 3 128 0 0,0 1 1 0 0,-2 2-1 0 0,0 2 129 0 0,-2 0 0 0 0,-2 2 129 0 0,-2 0-129 0 0,-2 0 0 0 0,-3 1 128 0 0,-2-1-385 0 0,-2 1 129 0 0,-3 1-258 0 0,-2-1 129 0 0,-3 1-128 0 0,-4 3-1 0 0,-4 1 129 0 0,-1-1-128 0 0,-3-2-129 0 0,-1-3 0 0 0,-1-3 0 0 0,-2-4-129 0 0,-1-3 1 0 0,-2-5-258 0 0,0-2-128 0 0,-2-5-128 0 0,-1-2-386 0 0,0-4-129 0 0,-1-3-385 0 0,0-2 0 0 0,0-1-257 0 0,1-1 0 0 0,1 0-128 0 0,0 0 128 0 0,0 0-129 0 0,3 0 515 0 0,2-1-257 0 0,2-1 1670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55.901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463 205 6363,'4'-10'2789,"-3"-1"-2250,-1-1 451,-10-6-450,-1 3-91,-6-4-89,1 5 0,-3 0-180,-1-1-90,-12-6 0,7 4 270,-19-5-91,19 13 271,-15 2-270,17 9 90,-13 10-180,16 1 179,-13 16-179,14-7 450,-16 35-450,19-25 90,-5 19 0,15-22 629,7 28-719,1-17 180,12 42-180,-3-38-1,13 40 1,-10-32 360,11 39-270,-11-38 0,7 29-90,-9-41-90,5 13-90,-9-30-180,2 1 90,-6-17-630,1-1 270,-4-5-269,0-2-3573,0-4 3123,0-2-180,-1-6-1620,-3-14 1440,-2 2-2555,-20-56 3517,9 41 0,-14-32 0,14 44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56.23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1 154 6903,'15'-19'5037,"3"2"-4047,3 7 1078,19-5-1364,-6 3 285,13-1 181,6 3-720,-12 4 269,28 2-449,-29 3 360,24 1-91,-29-1 451,22-3-630,-28 0-1,15-4-449,-22 2-87,3-1-183,-12 3 1,-3 0-181,-1 1-1349,-3 0 450,-1 2-3739,-1 0 2839,-1 1-89,0 0 359,-1 0-180,-1 0 2249,6 5 0,0-3 0,6 5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56.85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16 265 6633,'-7'4'3148,"2"-2"-8088,2 0 5569,2-2 1410,4 2-510,9-1 140,1 1-860,9 0-179,-2-1-90,3-1 3481,15-4-3841,-7 0-180,11-2 0,-3-6 0,-11 2-180,14-10 91,-21 7 178,6-13 1,-15 9 90,-1-13-180,-9 11 0,-9-14-90,-3 14 0,-18-10-89,7 14-1,-21-3-3302,15 13 3482,-21 6 0,21 6 90,-17 13 90,21-4-2179,-5 8 2269,13-5 90,2 1 539,0 10-449,6-5-90,0 7 89,6 3 2000,2-6-2269,6 21-180,0-19 90,11 20 4111,11-4-3391,17 1-541,-6-10-89,14-13-90,-28-18-90,18 2 0,13-42 0,1-8 0,-7 17 0,4-18 0,-1-1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57.48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347 30 0,'-32'-3'2039,"11"0"-1589,-10-2 450,9-2 1003,4 2-913,-10 0-540,11 3 449,-12 6 538,10 2-537,-14 12 1728,13-1-1909,-14 20 3033,16-11-3212,-6 22-1,38 15 1,9 1-450,-10-7-438,14 6 1,4-13 257,-9-43-557,1-4 287,10-8 91,-8-2 89,15-17-2977,-18 3 3157,10-25 389,-16 14-479,5-30 0,-10-4 90,-1 13 178,-2-10-88,-5 43 270,0-1 0,-2 16 4021,2 6-3751,0 5 1169,12 29-1529,-5-10-90,14 30-270,-9-27-360,14 11-180,-10-22-1529,15 2 720,-13-15-1709,9-4 3148,-12-32 0,-7 9 0,-8-21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57.75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1 211 6453,'16'-9'9830,"13"-2"-8056,16-7-245,41-4-900,-40 12 451,42-6-720,-49 11-270,22-4-360,-28 3-360,15-4 270,-24 3-539,3-4 179,-16 6-269,-3 0-1980,-8-2-628,-7 2 1888,-1-4 89,-4 3-268,-10-6 1888,6 5 0,-11-6 0,9 6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58.05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20 1 6633,'-9'69'9445,"4"-35"-8905,0 54 809,4-11-540,4-6-449,-1 15 90,8-8-270,-1-37 269,10 20-179,-4-31-90,6 5 0,-4-16 0,1-4 0,2-4-630,13-3-179,-7-6-271,9-3-269,-12-5-270,0-3-360,-2-3-1979,6-12 540,-3-7 2248,-1-1 990,-6-11 0,-10 22 0,-2-6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58.51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 2 6453,'-7'2'4858,"0"7"-2790,3 11-449,2 10-809,4 3 89,2 1-179,-1-6-90,2 1-91,0 1 1,5 13-450,0-12-3572,4 8 3302,-2-18 90,16 7 0,-9-14 0,21-1 180,-19-17-2178,7-8 2088,3-17 2268,-7 1-2808,7-20 1,-3-4 449,-4 6 0,-1-6 0,-2 3 90,-14 21 270,3-7 359,-7 23-179,-1 2 3482,0 12-3392,-1 5-1,1 6 1,0 5-3662,2 5 3392,0 4-1,8 27-448,-3-20-2629,7 16 1998,-4-30-449,0-5-3778,16-3 1529,-4-12 1889,5-2 1548,-9-15-648,-12 5 719,-1-7 0,-5 7 0,-2-1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6:59.23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36 7083,'3'-3'8275,"2"4"-6926,2 7-179,2 5-1,0 5 1440,9 33-5552,-7-16 3123,6 27 0,-10-26-540,8 30-89,-6-26 179,5 21-90,-8-36-899,1 3 4201,-4-15-3212,0 3-360,-6-25 361,2 0-181,-2-22 180,4 6 0,3-12 0,2 7 1,2-1-91,9-12 180,-3 11 90,6-6 90,-6 16 0,0 5 450,9 3-181,-8 9 1,7 6 180,-9 10-90,1 4 269,9 14-449,-3-5 0,20 13-270,-12-18 90,39-3-90,-15-20 90,10-5-90,-8-19 0,-27 7-89,9-17 89,-22 14-90,-1-7-90,-15 1 0,-9-2 180,-3 0 0,-7 5 90,2 11 0,-1 3 270,-19 5 0,13 7 270,-23 11-271,25 4 91,-7 9 450,1 11-91,2 8 90,37 16 1,17 15 0,-3-10-810,-2 8-90,21 22 0,15-21-4767,31-89 1675,-47 7 123,36-18 271,-65 17 1169,-6 5 539,-7 0 181,-9 2 106,-9-1 0,-12 3 0,-6 3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00.12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21 118 6633,'-8'-3'3238,"2"0"-8268,2 1 5749,2 2 1500,1-1-420,4 7 50,1 2-860,4 10-1458,8 18 1098,-3-2 1360,7 25 0,0 4-1899,-2-10-135,1 5 0,-1-5-135,-8-31-2179,2 0 2180,-7-13-1518,-1-5 1337,5-6 180,-3-5 0,5-6-180,-1-22 90,1-18 91,-1-5 89,4-30 1517,-3 33 3250,58 105-4857,-47-41 45,13 44 0,-9-2-135,-23-45 2269,-1-3-2449,2-3-1908,1-4 2088,7-12 180,-4-2 0,12-29 55,-7 11 35,13-22 0,3-2 0,-4 14 90,4-6 0,1 8-1325,-13 29 1864,13 1 735,-14 10-735,10 9 1733,-11 4-1643,9 18-401,-12-5 762,7 23 2431,-11-15-3061,3 9 545,-6-13-725,0-1 90,1 5-450,-2-10-1529,3 8 360,-6-18-450,1 1 1709,6-32 0,-1 8 0,7-20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00.69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273 84 6453,'-11'-8'3238,"-4"-5"-2608,4 0-90,-5-2-4162,4 4 4342,-2 3 2028,-16 0-2208,10 5 449,-18 9-539,19 4 539,-12 17-539,14-4 3931,-8 25-3841,12-15 269,12 26 1,6 2-900,3-16 45,3 6 0,6-6-135,14-30 90,-5-7 1,7-2-271,28-37 360,-30 11-3482,25-28 3482,-40 18-270,7-36 90,-5-8 90,1 2 270,-7 7-90,-9 47-2089,0 3 2359,-2 12 2358,1 6-1908,4 10-630,1 3-90,8 23-180,-5-11 90,40 11 0,7-3 0,-25-15 0,18 1 0,1-1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24827 13888 770 0 0,'1'-1'1285'0'0,"1"0"257"0"0,2 0 771 0 0,2 1 1157 0 0,3 0-1543 0 0,3 1-770 0 0,4 1-1 0 0,3 0 129 0 0,3 1-257 0 0,3 0-128 0 0,1 0-258 0 0,2 0-256 0 0,0-1-1 0 0,-1 0-385 0 0,0 0-642 0 0,-3-2-515 0 0,-1 0-642 0 0,-1-1-514 0 0,-3-1-385 0 0,-3-1-1 0 0,-2 2-1927 0 0,-1-1 3341 0 0,-1 1 293 0 0,1 0 992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01.05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 1 6723,'-8'11'7466,"10"17"-6657,2-12 1,8 16-4162,-3-13 5061,5 15 1129,7 32-2298,-7-14 0,1 3-360,10 41-46,-9-29 1,2 2 45,1-4 0,1-2-180,-5-10 0,3 0-90,5 16 0,5 1-4273,7-3 1,-2-5 2743,0 1 90,18 19-1169,-58-113 1798,-1 2 181,-5-16 719,0 5 0,-3-3 0,-1-3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01.46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97 6723,'8'-11'3778,"1"0"-8629,6-2 6560,20-3 420,-4 4-960,34-6 50,-24 10-859,16 1 0,-20 7 90,-1 4 3391,-3 5-1052,37 54-2609,-41-36 269,22 51-269,-53-61 90,-20 26-180,-7-15 0,-7 7-1597,0-9 1596,9-7 1,-1-2 180,-27 15-2878,11-7 539,-4 3-3328,22-14 3058,20-11 1418,-5 0 199,2-1-126,-3 0 0,-1 0 0,-1-1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17.24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701 254 8702,'-1'-6'1619,"-1"0"-1079,-2 2-90,-1 0-1,-1 0-89,-1-2-3392,-1 0 3392,0-2 269,-3-5-269,2 2 270,-5-8-360,6 7 359,-6-6-269,5 8 3482,-8-4-3662,5 7 179,-11-4-269,7 7 450,-14-2-360,11 4 360,-13-1-270,14 2 179,-11 1-359,13-1 90,-9 2-90,12-1 0,-14 4-90,14-2 0,-7 2 0,11 0 90,-10 6-270,6-4-90,-10 9 270,12-7-90,-6 9 90,8-6 270,-6 11-270,8-8 90,-4 12 0,7-10-90,1 11 90,4-10 0,2 5 90,2-7 180,19 32-360,-12-24 0,15 23-180,-3-23 270,-6-10-90,21 4 0,-17-14 0,18 0 0,-16-4 90,16-3-180,-17 1 90,14-5 0,-16 2-90,14-6 180,-16 3-180,12-7 180,-14 6-180,15-14 90,-16 11 0,8-7 0,-13 7-90,8-11 0,-8 9 90,7-11 0,-12 15 90,1-2-90,-4 8 0,0-2 0,-3 5 0,2-1 0,-2 3 719,0-1-719,0 4 0,-1 0 0,-1 4 0,0 1-90,-1 1 90,-3 7 0,1-2 90,-4 15-90,2-10 0,-6 19 0,5-13 0,-6 22 0,6-17 90,-4 20-90,6-21-90,-4 19 90,6-21 0,-5 20 0,5-19 0,-2 17 90,3-19-90,-1 17 0,3-18 90,-2 25 0,2-25 0,2 20 0,1-25-90,2 11 0,-1-13 0,2 11 0,-2-14-90,2 8 90,-2-11-180,-1 0 90,-1-8 0,0-2 0,-1-2 90,1-1 0,0 0 0,2-2 0,-1-1 0,0-4 0,0 0 0,1-5 0,0 2 0,-1-2 0,0-3-90,0-3 180,0-1-180,0-2 90,0-1-89,0-1 178,2-10-89,-1 9 0,0-15 0,-1 18 0,0-13 0,-1 15-89,1-14 89,0 14 0,2-18-90,-1 15 180,7-28-180,-4 24 0,5-12 180,-5 19-180,4-13 90,-4 13 90,3-12 0,-4 17-270,3-14 180,-2 11 0,6-15 0,-6 18-90,5-9 180,-4 10-90,3-7 0,-5 10 0,2-5 0,-4 9 0,1-3 90,-3 6-90,0-2 90,0 3-90,-1-4 0,0 3 89,0-4-89,0 3 180,-2-3 0,0 2 0,-4-4-90,2 4 90,-5-5-90,2 5-90,-5-5 0,4 5 90,-6-6-90,5 5 0,-8-7 90,7 6 0,-11-8 0,8 7 0,-20-9-180,14 9 180,-10-3-90,11 6 0,-18-3 0,13 3 0,-13-2 0,17 6 0,-1 1 0,0 1 0,0 2 0,-1 0 0,-8 5 0,7 0 0,-15 7 0,16-4-90,-12 8 90,16-5-90,-11 11 0,14-9 0,-8 14 90,11-11-90,-1 14 0,9-14 90,4 22 0,2-19 0,7 15 0,-3-21 180,8 8-90,-5-11 180,10 6-180,-7-9 90,12 5-180,-9-6-90,12 3 90,-10-5 0,15 5-90,-13-5 0,19 3 90,-14-5-90,18-2 90,-18-4-90,26-10 90,-27 5 0,11-6-90,-20 6 90,8-6 0,-8 5 0,6-5 0,-11 5 0,5-3 0,-5 2 0,8-11 90,-10 10-90,3-9 0,-7 12 90,1-6-90,-3 6 0,0-5 90,-1 5 0,-5-12-90,1 9 90,-2-8 0,0 8 89,-7-8-89,3 6 180,-10-7-270,9 11 90,-5 0-90,5 3 90,-2 1-180,1 0 90,-2 0 0,-1 0 0,-7 1 0,4 0 90,-15 0-90,11 2 90,-17 1 0,14 2-90,-18 2 90,18-1-180,-17 3 90,18-3 0,-20 6 0,21-3-90,-18 8 90,20-4-90,-4 4 90,7-2-270,-11 14 180,12-10 0,-10 15 0,17-18 0,-3 8 90,6-10-269,0 6 179,4-8-90,1 5 90,1-5-90,2 4 180,0-5-270,5 6 180,-3-7 90,4 3-90,-3-5 0,6 3 90,-3-2 90,5 3-90,-8-5 0,3 2 90,-5-3-90,2 3 0,-3-4 0,4 5 0,-4-5-90,6 5 0,-3-3 0,5 3 90,-3-3 0,8 4 0,-4-3 0,10 4 90,-5-2-180,20 10 90,-15-8-90,23 8 90,-22-10-90,16 0 90,-15-5 0,6-2 0,-9-3-90,-1 0-3302,-1-2 3392,11-4 0,-10 3 0,13-5-89,-17 5 89,3-3 0,0-3 0,-4 2 0,9-10 3392,-10 6-3392,11-17 0,-13 13 0,6-10 0,-11 12 0,2-13 89,-4 10 91,1-14-90,-5 18 90,-3-6-90,0 9 180,-5-6-180,1 7 270,-7-7-270,2 7 90,-13-6-1,8 7-89,-16-4 0,10 7 0,-30-6-180,24 7 180,-19-2-90,21 4 0,-24-2-90,18 3 90,-27-2 90,32 3 0,-16 3-90,19 2 90,-16 4 180,17-1 360,-15 7-270,16-5 179,-12 8-359,17-7-180,-11 6-90,15-6-90,-7 6-90,13-6-179,-2 8 269,9-6-360,15 14 450,-1-11 90,23 12 90,-14-15 0,18 8 0,-17-8-180,16 10-180,-17-8 90,5 5-180,-9-5 181,-1 0-91,-1 1 0,0-2 270,0-1-90,5 0 0,-4-4 0,9-1 90,-12-5-90,9-3-180,-10-1-2158,4-2-91,-8 3-3507,4 1 4406,-10 0 1620,10-1 0,-5-8 0,6-4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19.89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621 189 6453,'27'4'3238,"-13"-4"-2788,15 1 0,-19-5 90,-1-1 89,-1-2-3391,-1 0 3392,-3 0 89,-2-1 1,-2-1 269,-4-4-629,-2 2 90,-11-7-270,3 7 0,-16-8 3391,9 8-3211,-30-9-270,22 11 90,-17-2-90,19 10 270,-22 7-270,17 1 90,-27 12 0,31-5-1,-18 12-89,20-8 180,-15 12-180,20-11 180,-11 12-180,16-12 90,-4 11-90,13-13 90,1 11-90,6-12 180,11 13-181,0-11 451,60 37-450,-37-34-90,55 26 180,-58-38-90,21 5-90,-20-6 0,19 3 0,-20-5 360,20 1-90,-21-4 89,19-3-89,-21-3-180,16-10-90,-19 1-90,14-14 90,-18 8 180,10-16-90,-14 13 0,5-18 90,-12 16-90,0-18-90,-8 17 360,-9-26-270,-1 24 179,-13-22 1,7 25 90,-15-13-270,7 16 0,-8-4-180,5 10 90,-2 1 0,-3 3 0,-3 3-90,-1 2 180,-17 5 90,10 1-720,-27 8 270,28-1-359,-25 12 269,28-7 0,-22 14 360,28-10-90,-24 22 0,31-18-90,-8 11-3392,22-15 3393,4-1 89,2-1 0,16 19 90,-2-14 359,23 22-179,-12-23 90,22 11 3212,-15-12-3392,23 10-90,-20-13-90,22 8 90,-23-12-180,24 4 90,-23-8 630,33 0-360,-31-6 90,16-1 0,-26-3 359,14-9-719,-14 4 0,10-6 0,-17 5-89,10-9 179,-11 6 89,12-11 1,-18 13 180,2-5-90,-7 7 0,-1-7-90,-4 7-90,-4-9-270,0 5-449,-9-10 449,5 7 90,-12-11 180,7 11 1079,-24-16-719,16 16-180,-16-7-270,14 11 0,-31-7 180,18 7-90,-40-6 0,37 10-270,-13 0 0,15 5 0,1 1 1,-1 2-1,2 1-90,0 2 90,2 1 360,1 2-90,2 1-90,-7 6 90,13-3-180,-9 10 0,21-8-90,0 8 91,11-8-1,5 13 90,3-10 90,14 24 0,-6-19 180,18 21-90,-11-23-1,21 11-89,-13-15 0,24 5-89,-22-12 89,22 0-270,-25-6-1259,16-2-1,-20-3-3327,15-7 2249,-15 0-900,19-11 2428,-14 6 1080,22-12 0,-17 11 0,11-4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21.05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307 228 7263,'-2'-2'3058,"0"0"-2428,1 1 3957,1 1-3687,1 5 89,-2 3-4341,-1 7 3982,-3 6 859,-2 5-1129,-3 5-388,-2 6 208,-2 2-90,-2 4 809,-7 24-2709,6-15 2530,-9 35-450,15-38-91,-2 9-204,8-24-65,2-6 288,1-4-288,1 0 2255,2-10-2435,-1-1 3462,0-10-3641,3-5-2973,1-4 3242,2-6 90,1-4-90,2-8 180,2-5 0,1-7-90,2-6 0,9-29 0,-4 13-180,-2 6 0,0 1 90,4-10-45,-6 12 1,1 1 44,-1-3 180,7-27 90,-14 48 180,0-7 3302,-6 31-3123,-3 6-269,-2 7-180,-7 17 90,1 0 0,-11 33 0,6-14 90,-15 41 90,11-29 224,3-7 1,-1 1 45,-1 7 539,-8 33-629,14-42-180,-4 19-1619,5-9 1169,4-23 90,1 0 0,6-36-90,1-4 0,4-9 90,-1 0 0,9-22 90,-4 8-90,10-32 90,-7 18-90,9-37 90,-10 30 90,4-29-90,-8 37 90,-1-13 0,-5 30-90,-1-8 90,-2 22-180,0-9 0,0 14 0,1-7 0,1 5 0,0-6 90,0 5 0,1-5 0,-2 7 90,1-3-3572,-2 3 3572,1 0 900,-23-30-900,10 19 0,-18-24 0,13 27-90,-2-1 0,-2 0 89,-2 0 181,-20-5 3122,17 8-3212,-17-3-180,29 12-180,0 1 0,11 3 1,2 0 179,8 3 179,1 1 181,8 4 450,13 6-540,-3-2-180,22 9-180,-20-9-270,15 9-3212,-21-9 3302,5 3 180,-11-7-360,5 7-179,-10-8-451,4 3-629,-12-9-8122,-5 1 10821,-3-1-3148,-16-3 2158,6 0 0,-6-3 0,12 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21.5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88 24575,'0'-14'0,"0"-19"0,0 18 0,0-11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34.85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407 16 7083,'4'-4'2069,"-1"-1"-1440,-2 4 1,1-2 0,-2 2 1439,0 0-1710,-2 3 1,-1 0-90,-2 5 0,-1 3 0,-2 5 359,-7 18-359,2-5 0,-7 14 0,5-11 180,-11 25-271,11-23-89,-8 16-90,13-28 90,-3 10-180,6-14-89,-3 9 89,7-20-180,1 1-90,2-7 270,5-5 0,0-3 0,7-9 0,1-2-270,13-21 180,-4 6-89,17-31 179,-17 26 90,12-31 90,-22 41 269,2-12-269,-13 32 180,-4 2-180,0 6 90,-5 5-90,3 2 180,-7 12-90,4-2 269,-9 19-179,4-9 270,-13 26-270,8-18 270,-14 26-271,13-26-89,-10 21-90,15-28-90,-5 10-90,11-21 90,-1 2-90,6-12 90,-2 3 90,3-5 0,-1 3-90,1-4-180,0 1 90,1-3-989,1 0 989,0-4 90,1 1-90,1-2 90,1 0-3392,-1 2 3482,2-2-90,-2 3 0,0-1 90,-2 1 540,0 1-540,-2 0-180,1 0 3482,-3 2-3392,3-1 0,0-1 90,4 0 0,1-2 179,5 0-89,2-1 0,2 0 90,3-2 1799,56-8-1619,-37 10-136,16 0 1,-1 4-135,-18 6 90,30 9-360,-33-8 90,19 6 90,-23-5 0,10 7 90,-18-4 180,5 11-180,-12-7 269,2 13-359,-9-10 180,-1 11-180,-4-14-540,-3 9 180,-1-12 1,-3 4-1,-2-5-3482,-2 2 3482,-2-1 270,-2 1 0,-1 0-90,-1 0 630,-12 6-180,6-5 449,-18 7 2943,17-13-3302,-19 1-630,17-8-90,-21-3 90,19-3 180,-21-4 0,22 4 0,-15-1 0,21 4-450,-11 0 91,20 1-271,-5 0 270,13 0-90,-2 0 180,6 0 91,0-1 89,2 1 0,7 2 90,1-1 90,8 1 90,-1 0 269,28 0-89,-12 0 270,36 0-450,-31-2 539,25 0-719,-25 0 0,21 1 90,-25-1-180,18 1 180,-23-1-90,15-2-90,-21 0-90,11-6 180,-15 1-90,10-7 180,-12 3 0,4-8-90,-11 7 0,-2-17 0,-6 13 0,-3-9 0,-2 11 0,-12-13 90,4 11 0,-17-16-90,13 17-180,-16-9 270,12 9 0,-20-9-90,15 11 90,-23-7-3662,18 11 3482,-11-1 90,10 5-180,1 3-89,-16 1 179,13 1 180,-33 4-90,36-2 89,-15 1-89,29-1 0,-6 0 3303,12-1-3573,-3 1 0,12-1-540,1-1 540,2-2 91,3-1 89,2-2-90,9-8 180,-2 1 0,12-13-90,-9 8 90,12-18 0,-10 13-90,13-19 0,-13 16 90,13-15-90,-14 18 90,18-18 0,-18 22 0,12-13 90,-18 19 0,6-5-180,-10 9 270,2-2-90,-7 7-90,1-1 180,-3 4-540,1-1 270,-4 3-3212,-1 0 3212,-3 4 0,-3 0 90,-2 3 90,-4 5-90,-4 3-90,-2 4 0,-24 28 90,19-17-90,-19 25 3392,32-36-3572,0 3 180,11-16-270,1-3 181,2-5 89,3-4 90,1-1 0,8-12-3392,-3 2 3302,4-9 90,-2 5 0,0-3-90,-1 0 0,1-1 90,-1 2 0,0 0 3392,0 2-3392,-1 1 0,6-8 90,-7 11-180,7-8 180,-9 15 90,7 1 0,-3 5 269,16 3-179,-3 2 360,28 8-450,-14-2-360,34 9 90,-26-6-180,31 9 90,-33-10 90,20 6 90,-32-9 0,8 2 180,-24-7 450,0 1-271,-11-3 361,-2-1-720,-10-1-90,-1-1-180,-10-2-359,-14-2 269,3 1-450,-33-5 450,20 4 91,-40-2 269,32 6 359,-31 4-89,37 2 180,-18 5-180,32-4-180,-7 4-180,24-4 0,6 2 90,12-4 180,11 3-90,3-2 719,35 3-539,-17-1 180,39 2-270,-37-4 90,23 1-180,-26-4 0,15 1-1,-26-3 1,3-1 90,-18 1-180,-2-1-90,-6 0-90,-7-3-3481,-2 0 3211,-5-2 180,-2 1 90,-1 1-90,-4-1-90,-1 1-2178,-1 1 2358,0 1 2359,-7 1-2269,8 1 180,-6 0-90,12 1 539,-11 0-269,10 0-90,-9 0 3302,16-1-3752,-3-2 180,7 0-90,-3-2 180,5 3 0,-2-1 90,2 2-90,-4 1 90,2 1-180,-6 3 0,3 2 90,-17 18 0,8-6 90,-11 16-90,9-9 90,-18 29-90,15-21-90,-15 24 0,25-38 90,0 3-89,9-14-91,0-3 90,3-4 0,1-1 90,2 1 180,5-1-90,0-1 269,11 0-269,-4 1 180,18 0-270,-8 1 90,25 2-90,-16-1 90,41 7 90,-36-2 0,33 11-180,-40-5 180,17 11-90,-22-7 90,16 12-180,-19-12 90,11 10-90,-18-12 179,7 5-89,-14-10 180,2 6-180,-8-7 90,-3 9-90,-3-7 0,-3 5 0,0-4-3482,-2 1 3122,-2 0 180,-3 0-180,0 0-89,-3 0 179,-1-1-90,-1-2-180,-11 2 3572,-7-2-3122,-1-3 99,-14-6-9,18-3-2856,-25-8 2856,21 2-270,-60-16 180,49 12 90,-48-10 0,60 15 0,-19 0-180,26 5-270,-14 2 0,23 1-179,-7 3 353,17-2-893,0 0 4201,8-2-3392,-1 0 91,6 1 179,8-1 89,2 2 181,16 1-180,-7 0 180,23 3-90,-15-1 360,27 5-270,-21-3 359,27 5-269,-27-6-270,26 3-90,-4-6 0,-11-1 0,2-4 0,-20-2 90,-9 1-90,4-2 0,-11 2 0,5-4 180,-7 2-90,7-7-90,-12 5 90,4-8 0,-6 5 0,0-8 0,-5 8-1,-4-9 1,-2 8 0,-7-5 0,5 7-90,-6-5-3392,6 7 3392,-2-2 0,3 4 0,0 1-90,2 0 0,0 0-2268,2 1 2268,1 1 2179,0-1-2179,1 1 90,0 1 270,1 1-91,-2-1-89,1 1 3302,-3-1-3482,-1 0 180,-1 0-90,-2-1-269,-6-2 269,1 0-270,-12-7 90,8 4 180,-16-9-90,13 7-90,-16-7 0,15 7-180,-24-5 270,22 8-90,-21-6 180,24 7-90,-6-1 90,3-1 0,1-1-90,1 0 1,3-2-1,11 5-270,-1-2 180,6 4-90,2-5 90,1 3 0,6-9 180,0 4-90,11-12 0,-5 6 180,15-20-90,-9 13 90,12-19-90,-15 18 0,7-17 90,-14 23 90,2-11-180,-9 19 90,-1-4 0,-1 8-90,0-2-90,0 5 90,0-2-90,0 3 0,2-1 90,2 1 180,9 0-90,0 2 270,17 3-180,-7 1 179,26 6-179,-17-4 270,40 8-360,-35-7-90,21 3 90,-32-5-90,19 0 90,-19-2 0,20 0 0,-29-4-90,7-2 90,-11 0-270,2-2 270,-9 3 90,1-1 0,-5 2 269,0 0-449,-2 1-90,-4-2 1,-1 0-901,-22-3 900,8 3 0,-15 0 0,13 1-180,-15-1 90,15 1 1,-15 0-181,23 1-1259,-3 0 359,9-1-3057,4-1 1349,6-1-720,11-5 2698,-4 2 990,6-3 0,-11 6 0,-2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43.37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51 201 8342,'0'-7'2339,"1"-1"-1799,0 0-91,2-1 91,1-2-90,2-1 0,1-1 449,7-7-449,-2 4-90,5-5 89,-3 7 91,1 1 989,11-4-1079,-9 7 449,15-5-629,-15 12-180,15 0-180,-9 2 90,19 4 0,-16-1 180,18 7 90,-21-2 270,13 7-271,-18-4-269,6 7 90,-11-7-90,7 9 90,-11-8 180,5 11-180,-10-10 90,-1 12 0,-4-7 0,-5 14-180,0-10 180,-10 17-90,3-15 0,-12 16-90,8-17 0,-15 15 0,12-17-90,-16 11 0,14-13-360,-17 10 180,15-12-90,-19 10 91,16-11-1,-17 9 270,19-12 0,-17 9 0,24-13-90,-4 2 0,17-7-180,2-2 180,2 0 0,1-1 180,3-1 0,1 1 90,3-1 90,11 1-180,-3 0 269,20 0-269,-11-1 90,25 0-180,-17 1 180,25-3 90,-24 3 540,35 1-541,-35 1 181,26 5-450,-33-3 180,13 2-180,-17-3 90,10 2-90,-14-3 90,6 0-180,-12-1 180,1 0-90,-8 0 270,-1 0 0,-3-1-270,0 1-270,-6 0-90,-7 1 180,-11 1 270,-1 0 90,-5-1 90,-25 0-180,17-1-540,-45-2-180,39-1-449,-31-5 539,31 3-179,-23-5 449,31 5 90,-12-3 180,25 5 90,-2-1-180,15 3 90,2-1 180,6 1 180,0-3-91,4 1 271,5-5-180,1 0 180,20-9-271,-10 6 91,25-10-630,-19 11-269,20-8 269,-19 8-270,19-8 360,-19 7 540,17-9-90,-18 6 360,16-12-451,-19 9 361,11-14-540,-17 13 90,6-11 90,-13 12-90,3-10 0,-8 11 180,1-17-270,-3 14 180,-2-9-90,-1 12 90,-7-12-180,1 9 179,-11-14 1,6 19 180,-12-6-270,6 10 0,-14-2-90,11 6 0,-18 0 0,15 4 0,-17 0 0,16 3 0,-16 3-90,17 0-630,-14 6 271,16-2-181,-13 8 270,15-5 0,-16 15 360,19-13-89,-9 11-1,17-15-90,-3 7 180,5-8 0,-3 6 0,4-5-90,-2 3 90,4-7-360,1 0 270,2-5-180,1-1 90,2-2 90,4-5 0,1-1 90,7-11 90,-5 5-180,16-14 90,-10 14 0,10-8 0,-7 10 90,25-13 0,-14 9 90,32-13-90,-30 16 630,21-3-181,-23 11 361,16 2-450,-19 5 179,14 5-629,-18 0 270,11 7-180,-17-5 180,8 9-450,-13-5-180,3 11 270,-8-9-90,0 13 90,-5-11 540,-5 15-270,-1-13 809,-11 16-629,4-13 270,-26 29-4022,14-22 3032,-17 15-192,16-19-348,-24 19 810,18-18 1,-29 21 89,32-29-270,-18 10 3566,19-14-3476,-14 7 91,19-9-1,-10 4 377,16-9-377,-3 3-90,11-7-179,0 0 89,6-3-540,1 0 630,6-2 90,0 0 180,6-3 270,21-1-90,-8 2 180,17-1-270,-14 4 899,34 3-539,-21 0 269,41 6-449,-41-2-90,25 5-450,-27-3-360,20 4 270,-28-6 1,18 4 359,-24-5-180,14 0 180,-19-4-90,11-1 0,-16-1 0,6-1 0,-13 1-450,1-1-270,-6 1-1349,-2 0 450,-2 0-2968,-6-3 1619,-1 0-1710,-15-7 3509,4 2 1169,-25-10 0,15 9 0,-13-4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46.58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345 11 6993,'-1'-6'3238,"0"2"-2428,0 3 89,-1 2 1,0 1-91,-2 3-89,0 3-1,-1 4-89,-1 4-90,-1 5-91,-3 5 541,-9 22-540,3-10 359,-12 30-629,13-30 90,-8 19-270,12-30-90,-2 6 0,8-20-450,0-1 360,4-9-179,2-3 179,1-4 0,7-10 180,0-1-90,10-24 0,-5 10-90,11-30 90,-9 23-90,9-22 90,-12 29 180,3-4 0,-10 23 180,-2 2-90,-4 8 90,-3 9-180,0-1 269,-14 31-179,4-13 90,-10 18-90,6-15 450,-17 24-450,12-21 90,-18 24-181,24-35 1,-5 7-90,13-15-90,-3 2 1,7-10-91,0 0-3302,4-4 3302,0-1 270,1 1-90,2 1 90,3 1 0,4-1-90,3 0 180,4 0-91,4-1 3393,15 0-3482,-5-1 90,25 0 0,-21 1 540,26 2-450,-26 1-90,22 7 0,-26-2-270,14 9 0,-22-6 180,3 4 90,-12-5-3122,2 6 3122,-7-5 539,4 12-359,-10-12 180,-1 12-270,-4-12 270,-16 17-361,5-13 3663,-22 18-3662,12-17 90,-23 11-90,16-11-180,-25 7 90,23-11-90,-23 2 0,25-10 0,-20-2 0,22-5-90,-17-5 1,19 0-181,-15-6 360,19 4-900,-11-7 1,17 7-3869,-10-12 2880,16 10-1,-4-6 90,11 7-2429,8-14 3419,0 6 809,8-12 0,1 9 0,0-1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47.02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 68 6723,'-5'-4'3688,"1"0"-2699,3-1 810,10-4-809,1 0 899,22-6-990,-7 7 720,27-2-4291,-18 7 4111,27 3-1491,-24 3 502,12 4-90,-14 1-373,1 1 643,16 4-378,-14-3 377,34 9 2591,-39-10-2140,22 5 354,-36-9-535,6 1-130,-17-4-500,2 0-148,-9-1-2729,0-1 269,-3-2-539,-2 0-450,-3-2-180,0-1 449,-1 2 181,-10-4 2069,7 4 809,-8-3 0,7 4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17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8431 16537 256 0 0,'0'0'900'0'0,"-1"-1"128"0"0,-1 0 514 0 0,0 1 3084 0 0,1 1-3470 0 0,1 3 1 0 0,2 2-129 0 0,0 4-257 0 0,3 4-129 0 0,0 5-128 0 0,1 5-128 0 0,1 4-258 0 0,0 4 1 0 0,1 3-1 0 0,1 2 129 0 0,1 2-128 0 0,0 0-1 0 0,1-1 258 0 0,0 0-258 0 0,0-2 129 0 0,-1-2 0 0 0,0-3 0 0 0,-2-3-128 0 0,-1-3-1 0 0,-2-3 1 0 0,-2-4-1 0 0,-1-2 1 0 0,-2-3-1 0 0,-1-3 1 0 0,-1-5-772 0 0,-1-4 258 0 0,0-7 128 0 0,-1-6-129 0 0,-1-6 1 0 0,1-8 128 0 0,0-5 128 0 0,2-5 1 0 0,2-1-1 0 0,2 0 129 0 0,3 1 129 0 0,1 3-1 0 0,3 3 1 0 0,2 3-1 0 0,1 4 129 0 0,0 4-128 0 0,1 3 128 0 0,-1 2-257 0 0,0 4 0 0 0,0 2-257 0 0,1 1-643 0 0,0 1-899 0 0,2 0-514 0 0,-1 1-642 0 0,3 0-1 0 0,2 1 1157 0 0,2 0 386 0 0,0 0 257 0 0,2 1 1156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25455 13778 513 0 0,'0'0'1157'0'0,"2"0"256"0"0,0 3 643 0 0,1 1 643 0 0,0 4-900 0 0,0 2-643 0 0,-2 3-256 0 0,0 3-129 0 0,-2 2-129 0 0,-2 4-256 0 0,-2 2-258 0 0,-3 2-128 0 0,-1 3 0 0 0,-2 1 0 0 0,-1 2-128 0 0,-1 1-1 0 0,0 1 129 0 0,1 0-128 0 0,0-1 128 0 0,3-1-129 0 0,1-2 129 0 0,2-2 0 0 0,1-3-128 0 0,3-2 128 0 0,2-3-129 0 0,2-4 1 0 0,2-1 128 0 0,3-4-129 0 0,3-1 129 0 0,2-3 0 0 0,3-2 0 0 0,3-2 0 0 0,2-1 129 0 0,2 0-129 0 0,1-2 128 0 0,1 1 129 0 0,0 1-128 0 0,0 2 128 0 0,-1 2-129 0 0,-1 2 129 0 0,0 2-128 0 0,-1 2 128 0 0,-1 2 0 0 0,0 2-129 0 0,-1 1 129 0 0,-1 0-128 0 0,-2 2-1 0 0,-2 0 129 0 0,-1 0 0 0 0,-3 0 0 0 0,-3 0 0 0 0,-2 1-128 0 0,-2-1 128 0 0,-4 1 0 0 0,-1 0-129 0 0,-3-1 1 0 0,-2 1-1 0 0,-2-1 1 0 0,-3 0-129 0 0,-1 0 128 0 0,-3-1-128 0 0,-3 1 0 0 0,-1-2 0 0 0,-3-2 129 0 0,0-1-1 0 0,-3-4-256 0 0,0-3-129 0 0,-1-4-386 0 0,-1-6-513 0 0,0-4-258 0 0,-2-6-385 0 0,1-5-257 0 0,-2-6-257 0 0,1-4-128 0 0,1-5 256 0 0,-1-3 643 0 0,3-3 386 0 0,0-2 1156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52.20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21 45 6543,'-7'-3'1889,"1"1"-1439,2 0 0,1 0 89,3 2 541,-1-1-451,1 0 181,1 0-1,3-1 1,1 1 0,3 0 449,8 3-899,-1 0 89,16 4-269,-8-2 180,19 2-90,-14-3 449,32 1-449,-30-3 0,22 0-360,-32-1-180,5 0 270,-16 0 90,0 0 0,-8 0 450,-2 0-270,-3 0-180,-8 0-180,-1-1 0,-16-1 0,8 0 270,-20-4 0,15 1 180,-20-3-181,20 3 361,-23-3-540,26 5 90,-8-2 90,19 5 0,-1 3-90,6-2-90,0 1 90,7 1 90,7 0 0,2 0 269,15 1-269,-6-2 180,19 1-180,-13-2-90,16 2-90,-18-2 90,9 2-90,-17-3 90,0 2-180,-10-2 90,-1 1-90,-3-1 180,-3-2-90,-2 1-90,-4-2-180,-3 1 0,-12-3 270,4 2 180,-21-2-90,15 3 360,-17 1-180,20 1-360,-6 0 0,18 0-90,-1 1 90,10-1-90,2 1 180,5 0 180,9 2-90,2 1 180,21 1-180,-11-3 0,26 0-90,-20-2-900,26-2 630,-32 1-180,9 0 450,-28 1 630,-2 0-180,-5 0 539,0 0-809,-4-2-90,-1 0-180,-6-1-450,-10-3 271,1 2-271,-20-5 630,13 5 270,-21-1-90,21 3 269,-14 3-359,22 0-720,-2 2 361,15 0 89,5 0-90,7 1 450,21 7-181,-6-3 271,26 6-180,-20-7-360,19 2-90,-20-5-269,14 0 179,-22-3-90,5-1 540,-15 0 90,-3 0-180,-3 0-4048,-2 0 1620,1-1-451,1-1 181,2-4-630,5-6 2338,1 0 990,4-5 0,0 5 0,1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53.72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83 0 7353,'3'1'3058,"0"1"-2069,-1 0 181,2 2-1,0 0 810,7 5-1169,-2-2-1,13 9-629,-7-5 270,25 10-360,-17-10-90,14 4 1079,14-1-629,-32-9 90,21 6-1,-40-11-89,-2 0 0,-1 0-1,-12 0-539,-1 1-179,-23 0 179,10 1 0,-26 5 90,22-2 0,-17 4 90,28-4-90,-2 2 90,17-5 179,15 3-89,4-3 270,28 4-270,-8-4 270,30 1-360,-24-3 90,24-2-180,-32 1-180,10-2 90,-26 2 180,-1 0-90,-11 1 0,-2-2 180,-4 0-270,-10-6-3572,0 2 3482,-20-7 180,8 5 450,-39-1-180,31 7-1,-17 1-359,31 4-269,5-1 269,7 0-90,3-1 3482,9-1-3392,2 1 90,6 0 270,17-1-90,-4 1 179,26-3-179,-19 1-90,20-1 0,-25 0-180,9 0 0,-22 1 270,-2 1 0,-11 0 720,-1 0-451,-7 1-179,-1-2-180,-9 1-360,-12-2 90,3-1-539,-23-4-2943,17 3 3392,-22-4 270,24 3-90,-19-4 90,23 3 90,-5-1-90,12 3-2268,-2 1 2358,8 1 1771,-2 3-1951,11-1 0,0 2-180,7 9 180,1-3 0,12 14 90,21-2 0,-5-5-180,15 0 2515,-17-10-4044,1-3-5037,14-2 2878,-11-3 116,41-14 3752,-38 5 0,21-11 0,-31 10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55.0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395 8 6993,'0'-4'1799,"-1"2"-1079,0 1 1888,1 1-1708,-3 0 899,-1 8-1080,-2 1-179,-2 8 179,-5 14-359,2-4 90,-11 23-180,8-19 180,-8 20-271,9-22 271,-11 23-360,13-28 90,-6 13 0,12-24 90,-2 4-90,4-9-90,0 1-90,2-5-90,0 0 0,2-1 0,5 0 0,1-1 180,15 0 90,-4-1 90,23 0-91,-14 0 181,25 2 764,2 34 1,-1 7-945,-5-12-90,3 14 0,-13-1 90,-38-23 359,-5 7-179,0-7 180,-9 12-180,2-16 179,-12 10-449,5-14 90,-20 8-90,10-10-90,-27 6 0,19-8 0,-29 5-90,27-8-629,-25 2 179,29-8-629,-17-4 449,25-3-989,-11-9 809,20 2-1708,-5-14 809,13 8-2339,0-19 2069,10 13-719,7-24 1979,0 18 809,5-10 0,-4 12 0,1 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55.4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34 8432,'8'-10'8006,"3"1"-6837,8 5-90,5 0-89,5 0 719,26 2-900,-9 2 900,44 3-989,-32 1-90,18 0 359,17 2-1259,-15-1 270,2 1-360,-35-2 91,-36-2-721,-4 0-359,-4-2-1260,-1 1-7222,-2 2 6530,-2 2 3301,-5 4 0,4-4 0,-1 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57.25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109 14 6543,'-13'-8'8006,"3"2"-7197,10 6-89,5 0 449,10 1-629,3 0-813,37 7 543,-22-2 90,35 5 89,-18-4 991,-7-1-811,-10-2 720,-25-3-359,-24 2 452,0 0-1712,-32 4-1079,-20 2 899,10-1-359,-25 3 539,49-7 90,-6 1 180,20-4 90,4 0 90,6-1 90,5 1-1,6 1 361,23 8-1,45-6 1,9-1-540,-16 4-44,17-4 1,-15-5 673,-55-1 629,-7-1-180,-13-2-809,-2 0-270,-11-3-360,-1 3-1169,-58-2-1776,44 5 3215,-39 2-90,58 6 450,11-1-180,2 3 809,22 6-179,21 0-540,25-2-270,9-6 0,-17-7-90,-14-2-360,-26 3-1799,1-2 180,-6 1-2904,9-6 2185,-8 3 449,5-4-809,0-3 3148,-1 2 0,2-1 0,-2 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7:57.98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559 18 6453,'-2'-6'3238,"-2"1"-2068,-1 2-181,-2 1 1,0 1-91,-2 1 1620,-15 4-1890,7 2 361,-22 10-540,17-3 269,-22 16-539,16-9 90,-10 9-90,9-5 90,-1 2 449,-16 17 181,-13 22-630,10-11 89,-5 24-269,37-41 270,-3 35-3662,15-35 3392,2 18 0,6-27 0,8 20-90,-2-17-90,15 21 90,-8-31 0,21 9-90,-12-16 0,28 3 180,-18-11-180,30-1 90,-24-5 0,30-8-90,-30-1-180,21-12 270,-29 7 90,8-13 0,-22 11 180,-1-11 3212,-12 10-3032,-5-11-91,-8 5 541,-28-15-331,-23 37 1,-18 15 0,8-5-300,-21-15-350,21 18 1,-9 6 0,24-3 259,36-6-360,6-3-2069,5-2 361,3-3-3419,3 0 2158,5-1-2068,2-1 4286,2-2 931,17-12 0,-8 5 0,14-8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02.29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298 52 6363,'4'-7'1529,"0"0"-899,0 0 0,1-1 89,-1 1 1,1 0 179,-2 3 1,-1 1 89,-2 2 1350,0 1-1889,-2 5-180,0 2-90,-4 7 89,-8 13-89,1-2 90,-17 27-180,8-19 0,-34 38-3482,25-35 3392,-18 18 0,26-30 450,-9 8-270,14-13 89,-7 7-179,20-19 0,4 2 3302,7-6-3122,13 0-90,-2-3 360,24-4-180,-12-1 269,27-4-269,-21 4 809,27-3-629,-24 4 90,48-1-720,-40 4-180,28 0 0,-33 2-90,27 2 450,-27-1 270,26 2-270,-44-2 0,8 0-90,-17-1 0,2 0 0,-9-1 0,0 0 0,-5 0-2968,-1 0 1169,-1-1-360,-2-2-90,-3-2 90,-3-3-1349,-10-7 2429,4 2 180,-8-7 899,6 5 0,0 0 0,0 1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02.70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50 9 6453,'-9'-5'4947,"1"1"-4227,8 4 629,0 2-629,-1 2-1,0 2 721,2 8 808,-1 20-1528,0-5 539,-2 31-629,-1-24 269,-3 35-539,2-25-3302,-1 16 3392,2-17-180,0 0 359,0 15-359,1-16-795,1 22 705,2-33-1856,0 12 1766,0-24-180,1 4-360,-1-17 1766,0-1-4014,-1-7 1514,0 0-4843,3-5 6271,0-1-3392,8-12 2158,-1 0 990,6-6 0,-1 2 0,1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03.39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276 4 6543,'-7'-2'3688,"0"1"-2339,0 1 2159,-8 7-2518,5 0-1,-6 8-359,5-2 0,0 4-91,-2 2-89,-2 3-180,-1 2 270,-9 14-361,6-8 181,-13 21-270,15-23 180,-7 16-180,13-22 90,-2 10-180,8-18 0,3 6-90,5-11 90,10 3 180,1-6-180,33 0-90,-17-5-180,39-3 90,-30 0 90,30-2 270,-28 2 270,31 2-360,-29 2 180,30 3-495,-12 1 0,-2 0-495,-2-1-179,37 4-720,-95-10-270,-1-1-360,-3-2 90,-3-2-89,-3-2 718,-3-2-448,-11-10 1978,4 5 0,-7-10 0,8 8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03.74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136 11 6903,'-10'-11'9830,"-2"16"-8326,6 9-605,-3 15 91,3-3 119,-5 34 0,-3 25 1,2-10-931,6-23 1,0 0-120,-5 23 0,-2 11 0,5-15 210,7 4-180,1-35 0,0 31-180,0-24-90,0 0-1349,0-17 0,0-21-4112,0-3 2223,0-5-5397,0 5 8006,-2-8 809,0 0 0,-2-19 0,1-7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25416 13782 642 0 0,'6'-5'1156'0'0,"8"-5"386"0"0,9-2 643 0 0,6-3 770 0 0,5 2-1670 0 0,1 2 257 0 0,1 4-257 0 0,-1 4 129 0 0,-2 5-386 0 0,-2 4-129 0 0,-2 3-256 0 0,-2 3-258 0 0,-2 0-256 0 0,-1 0-1 0 0,0-1-256 0 0,-1-1-129 0 0,-1-4-386 0 0,0-2-770 0 0,-1-2-643 0 0,-2-2-643 0 0,-6-1-6296 0 0,-9 3 8019 0 0,-8 4 976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0.56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419 36 6273,'-10'-6'2429,"-1"0"-1979,0 0 269,-5-1-269,4 2 270,-9 0-540,7 5 269,-11 5-269,9 2 90,-6 5-3122,-3 7 3122,5-2-1,-7 7-89,9-5 270,-9 10-270,8-5 360,-19 29-360,20-24 449,-13 29-269,18-28 450,-3 22 2941,10-21-3121,3 23-450,5-22 180,9 22-90,-2-23 269,14 20-179,-7-22 360,15 16-361,-11-21 361,15 13-360,-14-19 179,14 10-359,-14-14 90,13 7-270,-15-10 0,14 5-90,-15-9-1709,17 3-90,-19-7-3777,15-5 2517,-21-2 271,12-17 1979,-15 10 899,5-9 0,-7 3 0,0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1.4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41 1 6273,'-12'5'2519,"1"0"-1889,2-1-91,4 1 1,2 1 719,2 9 2519,6 49-3058,-3-21-3033,5 55 2673,-4-54-153,3 26 0,1 3-207,-1-16 0,1 3 0,-1-5-90,-2-33-90,1 0 90,-3-12 90,0 0-180,1-73 1,-1-30 89,4 35-502,-1-33 1,2 3 501,7 48 2363,3 2-2363,13-9 90,-7 14 90,14-12-49,-19 27 319,6 3-180,-16 16 180,5 20-90,-6 0 90,5 28 1355,-3-15-1445,5 31 0,-7-24 89,4 32-179,-8-28 180,1 29-270,-4-31 0,0 22-90,0-31-90,2 11 670,0-25-670,0 4 1,-1-15-361,1 0-90,-2-7-1349,0-1-4497,2-12 6386,2-47 0,1 19 0,3-33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1.948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144 1 6543,'-4'-1'4588,"0"1"-3959,2 2 1440,-5 9-1529,0 0-1,-3 9 1,3-1 360,-6 15-451,3-4 1,-4 28-180,8-21-3482,3 10 3302,5-16-668,15 16 668,-4-21 90,26 16-90,-18-32 90,22-1 90,-21-11 179,17-9 2614,-17 0-2523,15-15-540,-18 8 180,9-20 1356,-14 13-1895,2-23 269,-11 18-90,-7-25 0,-5 23 360,-28-28 0,10 34-90,-19-10 0,13 25-90,-68 21-270,55-4-1080,-51 21-1618,84-12-1349,11 4 2158,11-5 720,12-1 449,1-5 990,16 0 0,-9-4 0,11-1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2.57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7353,'3'6'2608,"1"2"-1888,2-1 89,1 3-5569,2 4 6469,2 15 1498,-1 30-2847,-2-9 90,-3 37-270,-5-41-90,0 47-1589,2-48 1499,0 20 0,1-38-90,4 8 0,-3-16 90,1 6 0,-4-21-180,-1-1 2449,0-14-2359,0-1 90,0-14 90,1-19 0,1 5 359,6-35-179,0 29 180,12-27-270,-6 35-90,11-15-90,-10 28-270,6-5-90,-9 18-360,2 0 720,41 13 0,-29 0 0,36 7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3.20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52 1 6813,'-3'45'9355,"0"-18"-8636,-1 39-269,-1-27 0,-2 5-270,-1 1-90,0-1 0,2 0-360,0 23-90,5-16 270,1 1-180,2-29 90,1-25 90,-1-6-180,21-62 1,5-16 179,-7 28-78,8-28 1,-1 7 167,-12 55 270,3 7 180,-8 20-90,0 7-91,-10 18 721,-9 38-810,1-22 0,-6 29-180,6-34-180,-3 21-25,6-18-245,0 0 270,5-26-3392,5-23 3572,0-2-2268,8-22 2268,-2 3 270,25-55 89,-3 17-179,8-14 630,6 20-630,-26 40 90,8 1 2448,-20 23-2269,-2 7 631,-3 22-361,-4-2-3996,-2 30 0,-2 20 0,1-14 246,-2-5 1322,1 39 0,5-31 1709,1-76 0,7-10 0,-2 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3.8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337 155 6363,'-4'-12'4228,"0"1"-3508,-5 0-91,-1 0 1,-2-1-180,-2-3 719,-19-15-539,1 8-271,-6-4 361,-2 21-360,16 11 269,-22 37-89,17 27-360,0 20-90,17-7-90,28 7-90,-1-50 90,14 15-90,-7-37 0,2-6 90,1-5 0,1-6 0,1-5 630,21-27-1,-4-25-359,1-1-270,-13-10 0,-19 29 180,0-8 0,-5 16 3238,3 117-3778,-4-56 45,-4 32 1,5-3-3554,13-38 2159,-7-12-1799,11-1 1979,-15-13-1620,2-7 2160,-5-4 989,-1-14 0,-2 2 0,-1-9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4.1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 41 6543,'0'-21'4857,"-1"11"-4047,2 0 90,1 15 1708,5 20-1708,-2-5-1,3 19-89,-5-8-1,0 6-89,-1 4 269,0 28-2938,4-1 0,1 14 0,-1-10-389,0 23 1168,4 17 1,-2-31-720,-8-79 630,0-1 1259,5-9 0,-2 1 0,4-7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4.36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1 6543,'18'5'7286,"-10"3"-6207,9 10-179,-14 3-180,-1 3-1,-2 29-899,0-21-1079,-1 24 90,2-37-1620,1 1 1350,-1-15-1349,1-1 1798,-2-4 990,-4-9 0,-2-1 0,-4-8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4.55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41 7083,'0'-8'5037,"2"1"-3778,2 1 810,7-2-1259,-2 3-271,6 0-718,-1 3 179,71 23 0,-47-12 0,53 19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5.185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24 6813,'52'-19'9715,"4"15"-9536,-11 9-89,-4 11-90,-20-4 90,-2 0-90,-1-1 180,-2 1-90,-3-1 90,-3 6 0,-6-3-90,-11 16-90,-5-8-90,-23 24 0,8-14-180,-23 30 90,19-22 90,-16 29 0,23-33-3032,-6 15 3392,19-30-43,-1 2 42,10-14 1,2-2 90,3-2 0,2-2 449,17 4 2743,-5-3-3192,13 1 513,-9-4-783,3 0 90,3-1-180,3-1 0,3-2-1709,35-6 1709,-6-20 0,1-4 0,18 2 0,-28-3 0,0-1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22771 15524 642 0 0,'-6'0'1028'0'0,"-6"2"2313"0"0,-5 2-900 0 0,-3 3-1413 0 0,-4 2 0 0 0,0 2-257 0 0,-2 2-128 0 0,1 3-129 0 0,0 2 0 0 0,2 1-129 0 0,0 3-128 0 0,1 3 129 0 0,1 2-1 0 0,0 4 1 0 0,2 4-1 0 0,0 2 129 0 0,3 4 0 0 0,1 2-128 0 0,3 2-1 0 0,2 3-128 0 0,2 0 0 0 0,3 2 0 0 0,3-1-128 0 0,2 0 128 0 0,4-3-129 0 0,3-2 1 0 0,4-3-1 0 0,2-4 1 0 0,4-4-1 0 0,2-4 1 0 0,3-4-1 0 0,3-4 1 0 0,2-5-258 0 0,3-3 129 0 0,1-4-128 0 0,2-4-1 0 0,2-3-128 0 0,1-2 129 0 0,2-4-1 0 0,1-3 129 0 0,0-2 0 0 0,0-3 0 0 0,0-3 0 0 0,0-2 0 0 0,-2-3 0 0 0,-2-1 0 0 0,-2-2 0 0 0,-2-2 0 0 0,-4-1 0 0 0,-2 0 0 0 0,-3-2 0 0 0,-3 0 0 0 0,-3-1 0 0 0,-2-1 0 0 0,-1-1 0 0 0,-3-2 0 0 0,-2-1 129 0 0,-1-2-129 0 0,-2-1 0 0 0,-2-1 128 0 0,-2-1 1 0 0,-3 0-129 0 0,-2 0 128 0 0,-3 1 1 0 0,-3 0-129 0 0,-2 2 128 0 0,-2 1 1 0 0,-3 3-129 0 0,-1 2 128 0 0,-2 3 1 0 0,-3 2-1 0 0,-1 2 1 0 0,-3 3-1 0 0,-1 3 1 0 0,-3 2-1 0 0,-2 3 1 0 0,-3 3-1 0 0,-3 2 129 0 0,-1 2 129 0 0,-3 4 128 0 0,0 1 0 0 0,1 4 128 0 0,0 2 1 0 0,2 4-129 0 0,2 1-386 0 0,2 3-385 0 0,3 1 0 0 0,2 1 0 0 0,2 1-128 0 0,2 0-129 0 0,2 0 128 0 0,1 1 258 0 0,3 0-1 0 0,2 1 1 0 0,2-1-129 0 0,3-1-514 0 0,3 0-643 0 0,4-1-899 0 0,3 0-1156 0 0,4-2-900 0 0,4-1 1156 0 0,4 1 1157 0 0,2 1 643 0 0,2 0 340 0 0,1 0 1073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5.610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162 163 7083,'50'14'9830,"-32"-10"-9496,63 4-334,-61-13-90,11-5 90,-18 2 0,-3-1-90,-2-1-90,-6-11-89,-14-8 269,0 1-90,-11 1 90,5 13 0,-2 2-90,-2 4 90,-2 2 0,-3 4 269,-32 18 1260,19 24 1,2 6-1081,-15 0-269,23 1 0,13 0 630,38-12 179,21 9-179,5-4-360,2-5 539,6-16-4831,-21-13 2583,5-1-810,-16-6-4137,-4-3 3057,-4 1-808,6 0 2967,-4 0 990,11-3 0,-3-4 0,7-3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6.52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116 77 6993,'-1'-4'2249,"1"2"-1889,-2-1-91,2 2 811,-1 0-720,0 2-1,-1 0 91,-2 2 0,0 1 719,-6 8-539,2 0 539,-13 17-629,8-7 179,-11 22 720,33 28 1,7 3-1440,-11-11-45,14 12 0,5-11 135,-8-48 90,1-1 90,1-1 539,30 1-809,-7-14-315,14-25 0,0-10 46,-9-5 134,-3-13 0,-9-2 225,-22 9 89,-15-22 1,-7-3-3122,-5 10 3167,-2 1 0,-5 5 225,-7 24 809,-42 3-899,25 16-360,-8 11 0,0 5-180,10 8-1169,-29 21 89,51-16-269,1 5-540,20-8-5216,35 12 5755,-4-12-448,49 12 1978,-32-18 0,15 2 0,-22-5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6.982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0 270 7443,'5'-5'3238,"-1"-4"-2429,0-3 811,6-14-901,0 2 360,13-20-719,-5 16 180,13-17-360,-13 21 360,11-6-1,-11 17-269,0 4 0,-4 8 450,0 22-541,-5-3 1,7 30-90,-7-16 0,10 25-90,-5-24 270,8 6 360,7-13-1,4-8-269,1-4 270,5-11-540,-17-6 270,12-9-3663,-13 2 3393,12-14-180,-14 7-1349,10-13-90,-15 11-6476,12-20 5846,-15 17-180,10-12 3187,-9 18 0,2 2 0,-2 6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7.62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398 350 6363,'-15'-9'2519,"3"-3"-2159,2-4 539,4-15-269,3 4 629,1-23-719,1 19 539,-3-22-629,-2 23 359,-11-14-359,2 24 180,-18-1-360,8 15 539,-35 18-539,27 2-240,-18 15 240,27-4-91,3 5 91,-3 21-270,9-9 90,-2 36-3402,13-32 3132,9 28-271,5-35 272,20 13-2007,-6-29 2006,25 0-22,-15-18 202,26-12-90,-23-5-90,20-20 325,-27 9-235,16-30 2336,-27 25-2156,7-21-90,-19 30 180,-2-2 248,-4 15-248,0 4 3482,-3 13-3392,0 2-91,-2 12 541,-1 15-180,1-5 449,-2 36-1124,13 11 0,2 1-1034,-8-11 314,7 12 1,2-29-3464,-9-57 2070,1-2-1260,-1-7 2518,1-4 990,4-10 0,4 4 0,4-3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18:38:18.1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10 25 6453,'48'-16'7286,"19"8"-6566,-38 11-181,17 7-89,-23 3 450,17 27-181,-4 19-269,3 16-180,-15-7 449,-14 21-539,-8-42 0,-5 45-90,-7-31 90,-9 19 540,-6-3-271,3-18-2851,-11 6 2942,12-30-835,-16 16 475,15-27-862,-11 8 682,15-19-899,-12 1 179,16-10-359,-5-2-360,11-3-2429,-2-3-1136,-6-11 5004,3 0 0,-1-4 0,8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24375 15640 513 0 0,'0'0'2056'0'0,"-1"0"-128"0"0,-1 0-129 0 0,0 0 899 0 0,0 1-2055 0 0,-1 2-1 0 0,0 2-128 0 0,1 3 0 0 0,0 4 0 0 0,0 5-128 0 0,0 5 128 0 0,1 7-129 0 0,-1 5 129 0 0,1 6-128 0 0,0 5 128 0 0,0 4-129 0 0,2 2 1 0 0,0 1-1 0 0,1-2 1 0 0,1-1-129 0 0,1-4 128 0 0,-1-3-256 0 0,1-4-1 0 0,0-4 129 0 0,-1-3-128 0 0,-1-3-1 0 0,-1-3 1 0 0,-1-2-1 0 0,-1-2-128 0 0,-1-1 129 0 0,0-2-258 0 0,-1 0 129 0 0,1-3-128 0 0,-1-1 128 0 0,2-3-257 0 0,-1-2 128 0 0,1-4-5396 0 0,0-3 3597 0 0,-1-3-256 0 0,0-3 128 0 0,0-2-129 0 0,-1-2 643 0 0,0-3 386 0 0,2-3 1156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24597 15992 385 0 0,'-1'-4'771'0'0,"0"-6"385"0"0,0-6 129 0 0,1-5-128 0 0,2-4-515 0 0,3-3 129 0 0,2 0 0 0 0,2 0 257 0 0,2 1-128 0 0,2 2-1 0 0,1 2 1 0 0,1 1-129 0 0,1 2 0 0 0,-1 2-129 0 0,0 3-128 0 0,0 1 0 0 0,-1 2-257 0 0,0 3 0 0 0,0 2 0 0 0,-1 3-128 0 0,1 2 128 0 0,0 3-129 0 0,0 2 1 0 0,0 3 128 0 0,0 3-129 0 0,0 3 1 0 0,-1 2-1 0 0,-2 4 1 0 0,-2 2-1 0 0,-3 4 1 0 0,-3 3-1 0 0,-3 3-128 0 0,-4 3 129 0 0,-4 2-129 0 0,-3 3 0 0 0,-4 1 0 0 0,-2 1 0 0 0,-3 2 0 0 0,-1-1-129 0 0,-1 0 129 0 0,0-2 0 0 0,1-2-128 0 0,1-3 128 0 0,2-3-129 0 0,3-4 129 0 0,1-4 0 0 0,4-4 0 0 0,2-3 0 0 0,2-3 0 0 0,1-1 0 0 0,2-4 129 0 0,2 0-1 0 0,2-2 1 0 0,1-1 128 0 0,3-1 0 0 0,2 0 128 0 0,3-1 1 0 0,2-1-1 0 0,2-1 129 0 0,2-1 0 0 0,2 1 0 0 0,1-1 0 0 0,2 0 0 0 0,1 1 0 0 0,2 1-128 0 0,1 1-1 0 0,0 1-128 0 0,2 0-128 0 0,0 1 128 0 0,0 0-257 0 0,-2 1 128 0 0,-1-1-128 0 0,-3 0 0 0 0,-3-1 0 0 0,-4 0 129 0 0,-4-1-129 0 0,-3 0-129 0 0,-3-2-6938 0 0,-3-1 3854 0 0,-3-3-385 0 0,-1 0 257 0 0,-1-4 1028 0 0,1-1 643 0 0,0-2 0 0 0,1-4 1670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8:58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25682 15774 513 0 0,'0'-4'1157'0'0,"-2"-7"128"0"0,-1-6 642 0 0,-2-7 258 0 0,-2-4-1157 0 0,-3-2-257 0 0,-2-1-129 0 0,-4 2 1 0 0,-3 1-129 0 0,-2 4-257 0 0,-1 3-129 0 0,-3 4-128 0 0,-1 3 0 0 0,0 4 0 0 0,-2 4 129 0 0,1 3-1 0 0,0 5 1 0 0,0 3 128 0 0,2 3 0 0 0,2 4 0 0 0,2 1 0 0 0,3 2-129 0 0,2 3 1 0 0,2 1-1 0 0,2 2-128 0 0,3 1 129 0 0,3 3-129 0 0,2 0 0 0 0,4 1 128 0 0,4 0 1 0 0,4 1-1 0 0,4 0-128 0 0,4 0 129 0 0,5-1 128 0 0,3-2-129 0 0,4 0 1 0 0,2-2-1 0 0,3-1 1 0 0,-1-1-1 0 0,1 0 1 0 0,-2-1-1 0 0,-1 2 129 0 0,-3 1 0 0 0,-3 2 0 0 0,-4 1 0 0 0,-2 3 129 0 0,-4 1-129 0 0,-3 1 0 0 0,-4 0-129 0 0,-3 0 129 0 0,-4-1-128 0 0,-3-1-1 0 0,-3-1-128 0 0,-4-2 129 0 0,-2-1 128 0 0,-4-2-129 0 0,-3-1 129 0 0,-2-2-128 0 0,-3-1-129 0 0,-2-3 0 0 0,-2-3-129 0 0,-1-3-256 0 0,-1-5-129 0 0,1-4 0 0 0,0-6 0 0 0,1-5 128 0 0,3-5 1 0 0,3-5 128 0 0,4-3 128 0 0,5-4 129 0 0,5-2 0 0 0,6-2 129 0 0,6-2 128 0 0,6-2 128 0 0,6-1 1 0 0,6-1 128 0 0,5-1 128 0 0,5-2 129 0 0,3-1-257 0 0,2 1 0 0 0,1 2-128 0 0,-2 3-1 0 0,-2 4-128 0 0,-4 4-257 0 0,-4 6 0 0 0,-5 5 0 0 0,-3 4-128 0 0,-5 5-258 0 0,-4 4-385 0 0,-3 2-3084 0 0,-5 4 514 0 0,-7 3-257 0 0,-5 2 386 0 0,-4 2 1156 0 0,-5-1 642 0 0,-1-1 258 0 0,0-2 1156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22695 13709 256 0 0,'1'-1'643'0'0,"0"-1"256"0"0,-1-1-128 0 0,1 1 6554 0 0,-2 0-6426 0 0,0 0-128 0 0,-2 2-257 0 0,-1 1 0 0 0,-2 1-128 0 0,0 2-129 0 0,-2 2 128 0 0,-1 3-256 0 0,-1 2 128 0 0,-2 3-129 0 0,-1 2 129 0 0,-1 3 0 0 0,-1 2 0 0 0,-2 3 0 0 0,0 2 0 0 0,-1 1 0 0 0,0 3 0 0 0,0 1 0 0 0,1 2-128 0 0,1 2-1 0 0,2 1 1 0 0,1 1-1 0 0,2 1 1 0 0,2 1-129 0 0,2 0 128 0 0,1-1-128 0 0,2 0-128 0 0,1-1 128 0 0,2-2 0 0 0,0-1 0 0 0,1-2 0 0 0,1-1-129 0 0,-1 0 258 0 0,2 0-129 0 0,-1 0 0 0 0,2 1 0 0 0,0 0 128 0 0,2 2-128 0 0,1-1 0 0 0,2 0 0 0 0,2-2 0 0 0,1-2-128 0 0,2-2 128 0 0,2-3 0 0 0,1-2 0 0 0,1-3-129 0 0,3-4 129 0 0,1-3 0 0 0,2-4-128 0 0,1-4-129 0 0,1-5 0 0 0,1-5 0 0 0,0-5 0 0 0,0-3 128 0 0,-1-5-128 0 0,-1-2 129 0 0,-2-3 256 0 0,-3-2 1 0 0,-2-1-129 0 0,-3-1 128 0 0,-4 0 1 0 0,-3 0 128 0 0,-4 1-257 0 0,-5 0 128 0 0,-3 2 1 0 0,-5 2-1 0 0,-3 1 129 0 0,-4 2-128 0 0,-2 3 128 0 0,-2 5-257 0 0,-3 3-129 0 0,-2 6 129 0 0,-1 4 0 0 0,-1 6-128 0 0,-1 4 128 0 0,0 4 0 0 0,1 4 385 0 0,1 1-128 0 0,1 2 129 0 0,3 0-1 0 0,2-1-256 0 0,3-2 128 0 0,5-3-129 0 0,3-3-385 0 0,3-2-771 0 0,5-4-257 0 0,3-1-257 0 0,4-3-514 0 0,3-2 0 0 0,3-1-385 0 0,0-1 128 0 0,2-2 128 0 0,3-3 643 0 0,2-4 386 0 0,3-4 1156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23085 13864 513 0 0,'0'-2'1028'0'0,"-3"0"257"0"0,-1 0 643 0 0,-3 1 385 0 0,0 0-900 0 0,-2 3-256 0 0,-1 1-129 0 0,-1 2 0 0 0,-1 4-129 0 0,0 2-128 0 0,-2 4-257 0 0,0 3 0 0 0,-2 4 0 0 0,0 5 0 0 0,-1 3-128 0 0,1 3 128 0 0,0 2-129 0 0,2 2 1 0 0,3 0-129 0 0,2-1-129 0 0,3-1-128 0 0,3-2 129 0 0,4-2-129 0 0,2-3 0 0 0,4-2 0 0 0,4-2 128 0 0,3-2 1 0 0,4-2-1 0 0,3-1 129 0 0,5-3 0 0 0,4-2 0 0 0,4-2-128 0 0,3-2 128 0 0,4-2-129 0 0,1-1 1 0 0,1-2 128 0 0,1 0-129 0 0,-1-1 1 0 0,-1-1-1 0 0,-2 1-256 0 0,-2 0-129 0 0,-2 0 0 0 0,-3 0 128 0 0,-1 0-128 0 0,-3-1 0 0 0,-3 0-128 0 0,-2-1 385 0 0,-2-1-129 0 0,-4 0 129 0 0,-1-2 0 0 0,-3 0-128 0 0,-2-1-129 0 0,-3 0-129 0 0,-1 0-385 0 0,-3 0-1799 0 0,-2 0 643 0 0,-2-1-643 0 0,-3-1-129 0 0,-3-2 1 0 0,-3-4 899 0 0,-3-3 385 0 0,-1-3 470 0 0,-1-3 944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23593 13735 770 0 0,'-1'-1'1157'0'0,"-3"0"385"0"0,-1 0 771 0 0,-1 2 771 0 0,-2 3-1414 0 0,1 3-256 0 0,-1 5-129 0 0,0 6 0 0 0,1 6-386 0 0,-1 6 1 0 0,0 9-258 0 0,-1 7-128 0 0,-1 8-128 0 0,-2 8-129 0 0,0 7 0 0 0,0 5 0 0 0,-1 4-129 0 0,0 1 129 0 0,1 0-128 0 0,1-2-1 0 0,1-5 1 0 0,2-5-129 0 0,2-6-129 0 0,3-7 129 0 0,1-8-128 0 0,2-8-129 0 0,3-8 0 0 0,0-7-386 0 0,1-6-385 0 0,-2-6-7324 0 0,-1-7 4882 0 0,-3-5 1286 0 0,-3-6 642 0 0,-2-6 385 0 0,0-6 1157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9381 8911 385 0 0,'0'-2'642'0'0,"2"-2"-256"0"0,0-3-1 0 0,0-3 129 0 0,0 0 0 0 0,0-1-128 0 0,-1 1 128 0 0,-1 1 128 0 0,-1 1-128 0 0,-1 3 129 0 0,-1 1-1 0 0,-2 2-128 0 0,-1 1 129 0 0,-1 1-258 0 0,-2 1 1 0 0,0 2-129 0 0,-1 0 0 0 0,0 1-129 0 0,0 1-128 0 0,-1 0 129 0 0,1 2-129 0 0,-1 0 0 0 0,0 2 0 0 0,0 0 0 0 0,0 2 0 0 0,-1 2 128 0 0,0 2-256 0 0,-1 1 128 0 0,0 3 0 0 0,-1 2 0 0 0,-1 1 0 0 0,1 1 0 0 0,0 1 0 0 0,1 0 0 0 0,1 0 0 0 0,1 0 0 0 0,1-1 0 0 0,2-1 0 0 0,1 0 0 0 0,0 0 0 0 0,2-1 0 0 0,0 2 0 0 0,0-1 0 0 0,1 2 0 0 0,0 1 0 0 0,0 1 0 0 0,-1 1 0 0 0,1 1 0 0 0,1 0 0 0 0,-1 0 128 0 0,1 0-128 0 0,1-1 0 0 0,0 0 129 0 0,0-1-129 0 0,1 0 0 0 0,1-1 0 0 0,0-1-129 0 0,0-1 129 0 0,1-1 0 0 0,0 0 0 0 0,0-1 0 0 0,0-1 0 0 0,-1 1 129 0 0,0 0-129 0 0,0 0 0 0 0,0 1 0 0 0,-1 0 0 0 0,0 0 0 0 0,-1 1 0 0 0,-1-1 0 0 0,1 1 0 0 0,-1 0 128 0 0,1 0-128 0 0,0 0 0 0 0,1 0 0 0 0,1-1 129 0 0,0 0-129 0 0,0-2 0 0 0,1 1 128 0 0,0-1-128 0 0,-1-1 0 0 0,1 1 0 0 0,-2-1 0 0 0,1 1 129 0 0,-1 0-129 0 0,0-1 0 0 0,-1 1 0 0 0,-1 0 0 0 0,0 0 128 0 0,-1 0-128 0 0,-1 1 129 0 0,0-1-129 0 0,0 1 128 0 0,-1-1-128 0 0,1 1 0 0 0,-1-1 129 0 0,0 0-129 0 0,0 0 0 0 0,1 0 0 0 0,0-2 0 0 0,-1 0 0 0 0,1-1 0 0 0,0-2 0 0 0,0-1 0 0 0,1 0 0 0 0,-1-2 128 0 0,0 1-128 0 0,-1 0 129 0 0,-1 1-129 0 0,-1 2 0 0 0,-1 1 128 0 0,0 1-128 0 0,-1 1 0 0 0,-1 2 0 0 0,1 0 0 0 0,0 0 129 0 0,-1 0-129 0 0,1 0 0 0 0,1-1 128 0 0,0-1-128 0 0,0-1 0 0 0,0-1 129 0 0,0 0-129 0 0,0 0 0 0 0,-1-1 0 0 0,1 1 0 0 0,-1 0 0 0 0,0 0 0 0 0,0 1 0 0 0,-1 1 0 0 0,1 0 0 0 0,-2 1 128 0 0,1 0 1 0 0,-1 0-129 0 0,0 1 128 0 0,0 0 1 0 0,-1 1-129 0 0,1-1 0 0 0,0 1 0 0 0,0-1 0 0 0,1 0 0 0 0,0-1 0 0 0,0 1 128 0 0,0-1 1 0 0,1 0 128 0 0,0 1-129 0 0,0-1 1 0 0,0 1-1 0 0,0 0-128 0 0,1 0 129 0 0,-1 1-129 0 0,1 0 0 0 0,0-1-129 0 0,0 0 129 0 0,1-1 0 0 0,0 0 0 0 0,0-2 0 0 0,0-1 0 0 0,0 0 0 0 0,-1 0 129 0 0,0 0-129 0 0,0 1 0 0 0,-1 1 0 0 0,-1 2 0 0 0,0 1 0 0 0,-1 1 0 0 0,0 1 0 0 0,1 2 0 0 0,0-1 0 0 0,1 1 128 0 0,0 0-128 0 0,1-1 0 0 0,1-1 0 0 0,1 0 129 0 0,0-1-129 0 0,0-2 0 0 0,1 0 0 0 0,-1-1 0 0 0,1-1 0 0 0,-1 0 0 0 0,1 1 0 0 0,-2-1 0 0 0,0 2 128 0 0,0 2-128 0 0,-1 0 0 0 0,-1 3 0 0 0,-1 0 0 0 0,0 2 129 0 0,-2 1-129 0 0,1 1 128 0 0,-1 1 1 0 0,1-2-1 0 0,-1 0-128 0 0,1-2 129 0 0,0-1-1 0 0,1-2-128 0 0,1-1 0 0 0,0-2 0 0 0,2-1 0 0 0,1-1 0 0 0,0 1 0 0 0,2-1-128 0 0,-1 1 128 0 0,1 1 0 0 0,0 0 0 0 0,0 0 0 0 0,-1 1 0 0 0,-1 1 0 0 0,0 1 0 0 0,-1 1 0 0 0,0 0 128 0 0,-1 1-128 0 0,0 0 0 0 0,0-1 0 0 0,1 0 0 0 0,-1-1 0 0 0,1-2 0 0 0,1 0 0 0 0,0-2-128 0 0,0 1 128 0 0,0 0 0 0 0,0 1 0 0 0,0 1 0 0 0,-1 2 0 0 0,-1 1 0 0 0,0 3 0 0 0,0 0 0 0 0,-1 2 0 0 0,-1 0 0 0 0,1 0 0 0 0,-1 0 0 0 0,1-1 0 0 0,1-2 0 0 0,0-2 0 0 0,1-1 0 0 0,1-2 0 0 0,1 0 0 0 0,0-1 0 0 0,1 1-129 0 0,-1 0 1 0 0,1 0-1 0 0,-1 1-128 0 0,0-1 129 0 0,0 1-1 0 0,-1 0 129 0 0,1 0 0 0 0,-1-1-128 0 0,1 1 128 0 0,0-1 0 0 0,0 0 0 0 0,0 1 128 0 0,0 0-128 0 0,-1 1 0 0 0,1 1 0 0 0,-1 2-128 0 0,1 0 256 0 0,-1 1-128 0 0,1-1 129 0 0,1 0-1 0 0,0-2 1 0 0,1-1-1 0 0,0-1 1 0 0,2-2-129 0 0,1 0 0 0 0,0-2 0 0 0,1 1 0 0 0,1-1 0 0 0,1 0 0 0 0,0 0 0 0 0,0 0 0 0 0,1 0 0 0 0,-1 1 0 0 0,1 0 0 0 0,-1 0 0 0 0,0 1 0 0 0,0-1 0 0 0,1 0 0 0 0,-1 0 0 0 0,0 0 0 0 0,1 0 0 0 0,0-1 0 0 0,0 0 0 0 0,1-1 0 0 0,0-1-129 0 0,0 0 258 0 0,1 0-129 0 0,1 1-129 0 0,0 1 258 0 0,0 0-129 0 0,0 0-129 0 0,1 0 1 0 0,-1 0-1 0 0,0 0 1 0 0,1 1-1 0 0,-1 0 1 0 0,0 2-1 0 0,1 0 129 0 0,-1 1 0 0 0,1 0 0 0 0,0 1 0 0 0,0 0 0 0 0,0-1 0 0 0,0-1-128 0 0,1-1 128 0 0,0-1 0 0 0,0-1 0 0 0,1 0 0 0 0,-1-1-129 0 0,1-1 129 0 0,0 1 129 0 0,0-1-258 0 0,0 0 258 0 0,0 0-1 0 0,0 1 1 0 0,-1 1-1 0 0,0 1 1 0 0,1 0-1 0 0,-2 1 1 0 0,2 1-1 0 0,-1-1-128 0 0,0 0 0 0 0,1-1 0 0 0,0 0-128 0 0,1-2 128 0 0,0 0-129 0 0,1-1 129 0 0,1-1 0 0 0,0 0-128 0 0,0-1 128 0 0,1 0 0 0 0,1 1 0 0 0,-1-1 0 0 0,0 0 0 0 0,0 0 0 0 0,1-1 0 0 0,-1 1 0 0 0,-1-1 0 0 0,0-1 0 0 0,-1 0 0 0 0,-1-1 0 0 0,1 1 0 0 0,0-1 128 0 0,0 1-256 0 0,1-1 128 0 0,1 1 0 0 0,0 0 0 0 0,1 0-129 0 0,0 0 129 0 0,2 0 0 0 0,0 0 0 0 0,1 1 0 0 0,0 1 0 0 0,2 2 0 0 0,-1 0 129 0 0,0 1-129 0 0,1-1-129 0 0,-2 1 129 0 0,1-2 0 0 0,0-1 0 0 0,0-1 0 0 0,1 0-128 0 0,0-3 128 0 0,0 0-129 0 0,0-2 1 0 0,0-1-1 0 0,1-1 129 0 0,0-1-128 0 0,1-2 128 0 0,1 0-129 0 0,0-1 129 0 0,0-2 0 0 0,1 0 0 0 0,-1-2 0 0 0,0-1 0 0 0,0 0-128 0 0,-1-2 256 0 0,-1 0-128 0 0,-2-1 0 0 0,0-1 129 0 0,-2-1-1 0 0,0-1 1 0 0,-1 0-1 0 0,-1-1-128 0 0,0-1 257 0 0,-1 0-257 0 0,0 0 0 0 0,0 0 129 0 0,-1 1-129 0 0,-1 0 0 0 0,0 0 0 0 0,0 2 0 0 0,2-1 0 0 0,0 0 0 0 0,0 1 0 0 0,-2 2 0 0 0,0 1 128 0 0,-1 1-128 0 0,0 0 0 0 0,0 2 0 0 0,0 0 0 0 0,0 0 129 0 0,1 1-129 0 0,-1 0 128 0 0,0 1-128 0 0,0 1 129 0 0,-1 0-1 0 0,-1 2 1 0 0,-1 0-1 0 0,-1 1 1 0 0,-1 1-1 0 0,0 1 1 0 0,-2 3-1 0 0,0 1-128 0 0,-1 2 0 0 0,0 1 129 0 0,-1 2-129 0 0,-1 0 0 0 0,-1 1 0 0 0,1 0 0 0 0,-2 0 0 0 0,1 0 0 0 0,-2-1 0 0 0,1 0 0 0 0,-1-2 0 0 0,-1-1 0 0 0,1-1 0 0 0,1-1 0 0 0,0-1-129 0 0,0 0 129 0 0,2-2 0 0 0,0 0-128 0 0,1-1 128 0 0,0-1-129 0 0,1 0 129 0 0,1 0-128 0 0,0-1-1 0 0,1 0-128 0 0,0-1 129 0 0,3-1-1 0 0,0-1 1 0 0,3-2-1 0 0,3 0 129 0 0,2-2 0 0 0,1-1 0 0 0,3-1 0 0 0,1-1 129 0 0,1 0-258 0 0,1-1 1 0 0,0 0 128 0 0,0 1-129 0 0,0 1 1 0 0,1 0 128 0 0,-1 2-129 0 0,0 0 258 0 0,0 0-1 0 0,0 1 1 0 0,0 0-1 0 0,-1-1 1 0 0,1 0-1 0 0,1 0-128 0 0,-1-1 0 0 0,0 0 0 0 0,-1-1 0 0 0,0 1 0 0 0,0-1 0 0 0,-1 0 0 0 0,1 1 0 0 0,-1 0 129 0 0,0 1-129 0 0,-1 0 0 0 0,1 0 0 0 0,-1 0 0 0 0,-1 0 0 0 0,0 0 0 0 0,0-1-129 0 0,-1-2 129 0 0,0 0 0 0 0,-1-2 0 0 0,-1-1 0 0 0,1-1 0 0 0,-1-1 0 0 0,-1 0 0 0 0,1 0 0 0 0,-2 0 0 0 0,1 0 0 0 0,-2 1 0 0 0,1 0 0 0 0,-2-1 0 0 0,-1 1 0 0 0,0-2 0 0 0,-1 0 0 0 0,-2-3 0 0 0,-1-1 0 0 0,-1-3 0 0 0,-2-2 0 0 0,-2-2 0 0 0,-1-1 0 0 0,0-1 0 0 0,0 2 0 0 0,-1 2 0 0 0,2 3 0 0 0,0 3 0 0 0,1 3 0 0 0,1 3 0 0 0,0 1 0 0 0,1 2 0 0 0,-1 0 0 0 0,1 1 0 0 0,0 1 0 0 0,1 0 0 0 0,-1 0 0 0 0,1 1 0 0 0,-1 0 129 0 0,2 1-129 0 0,0 0 0 0 0,1 2 0 0 0,0 0 128 0 0,1 1-128 0 0,0 1 0 0 0,1 0 129 0 0,0 1-129 0 0,4 2 0 0 0,1 1 0 0 0,0 1 128 0 0,2-1-128 0 0,-1-1 129 0 0,2 0-129 0 0,0-1 128 0 0,1-2 1 0 0,1-2-1 0 0,0-1-128 0 0,1-1 0 0 0,0-1 0 0 0,-1-2 0 0 0,0 0 0 0 0,-1 0 129 0 0,-2 0 128 0 0,0 0-129 0 0,-2 2 1 0 0,0 2-1 0 0,-2 0 1 0 0,0 2-1 0 0,0 2 1 0 0,0 1-129 0 0,0 0 0 0 0,0 0 0 0 0,0 0 0 0 0,0 0 0 0 0,-1-2-129 0 0,0-2 1 0 0,-1 0 128 0 0,0-3 0 0 0,-1 0 0 0 0,0-1-129 0 0,0-1 129 0 0,-1-1 0 0 0,-1 1 0 0 0,1-1 0 0 0,-1 0-128 0 0,0 1 256 0 0,0-1-128 0 0,0 2 0 0 0,0-1 0 0 0,1 1 0 0 0,1 1 0 0 0,0 0 0 0 0,1 0 0 0 0,0 1 0 0 0,2 0 0 0 0,0-1 0 0 0,0 0 0 0 0,1-2 0 0 0,-2-1-128 0 0,0-2 128 0 0,-2-3-129 0 0,-2-2 129 0 0,-1-3 0 0 0,-3-2 0 0 0,-1-2 0 0 0,-1-1 0 0 0,-1 0 0 0 0,-2 0 0 0 0,1 1 0 0 0,0 2 0 0 0,0 0 0 0 0,0 1 0 0 0,0 0 0 0 0,-1 1 0 0 0,1-1 0 0 0,-1-1 0 0 0,-1-1 0 0 0,0 0 129 0 0,0-1-129 0 0,0 0 0 0 0,0 2 0 0 0,0 0 0 0 0,0 3 128 0 0,1 1-128 0 0,-1 2 0 0 0,0 1 0 0 0,1 2 129 0 0,-1-1-129 0 0,0 2 0 0 0,1 0 128 0 0,0 2 1 0 0,1 1 1413 0 0,1 2-1414 0 0,2 1 1 0 0,2 1-129 0 0,2 1 128 0 0,2 1 1 0 0,3 1-129 0 0,2 1 128 0 0,2 0-128 0 0,4 2-128 0 0,3-1 128 0 0,2 1-129 0 0,5-1 129 0 0,3-1-128 0 0,4 0-129 0 0,4-3 0 0 0,5-2 0 0 0,5-2 128 0 0,3-1-128 0 0,2-3 0 0 0,3-1 129 0 0,1-1 128 0 0,0-1 0 0 0,0 0 0 0 0,-2-1 0 0 0,-2 0 0 0 0,-3 1 0 0 0,-2 0 0 0 0,-4 2 0 0 0,-2 1-129 0 0,-3 2 129 0 0,-2 0 0 0 0,-1 1 0 0 0,-3 0 0 0 0,-1 1 0 0 0,-2-1 0 0 0,-2 1 129 0 0,-2 1-129 0 0,-3 0 0 0 0,-2 2 128 0 0,-3 1-128 0 0,-2 2 129 0 0,-3 2-129 0 0,-3 0 128 0 0,-2 1-128 0 0,-1 1 129 0 0,-2 0-129 0 0,-1-1 0 0 0,-1 0 0 0 0,1-1 0 0 0,0 0-129 0 0,1 0 129 0 0,1-1 0 0 0,3 0-128 0 0,1-1-1 0 0,3 1 129 0 0,2-2 0 0 0,2 1-128 0 0,3-1 128 0 0,0 1 0 0 0,1 0 0 0 0,0 0 0 0 0,-1 2 0 0 0,0 0 0 0 0,-2 0 0 0 0,-2 1 0 0 0,-1 1 0 0 0,-1 0 128 0 0,-1 1-128 0 0,0 0 0 0 0,-1-1 0 0 0,0 0-128 0 0,1-1 128 0 0,0 0 0 0 0,1-2 0 0 0,1 0-129 0 0,-1-1 258 0 0,1 0-258 0 0,0-1 129 0 0,0-1 0 0 0,-1 0 0 0 0,-1-1 0 0 0,0 0 0 0 0,-2-1-128 0 0,-1 0 128 0 0,-2-1 0 0 0,0 0 0 0 0,-2-1 0 0 0,-1-1-129 0 0,0 0 129 0 0,-1-1 0 0 0,-1-1-128 0 0,1-1 128 0 0,0-2 0 0 0,-1 0 0 0 0,0-1 0 0 0,1-1 0 0 0,-1 0-129 0 0,0-1 129 0 0,-1-1 0 0 0,0 0 0 0 0,-2-2 0 0 0,0-1 129 0 0,-3-3-129 0 0,-2-2 0 0 0,-2-2 128 0 0,-4-1-128 0 0,-4-3 129 0 0,-3 0 128 0 0,-3 0 0 0 0,-2-1 0 0 0,-2 1 0 0 0,-1 1 0 0 0,1 1 0 0 0,0 2 128 0 0,1 3-385 0 0,2 1 0 0 0,0 3 129 0 0,1 2-129 0 0,1 1 128 0 0,-1 2-128 0 0,1 0 0 0 0,-1 0 129 0 0,1 1-129 0 0,-2-1 0 0 0,0 1 0 0 0,-1-2 0 0 0,-1 1 0 0 0,0-1 0 0 0,-1 0 0 0 0,0-1 0 0 0,1 1-257 0 0,0 0 0 0 0,2 1 0 0 0,-1 0 128 0 0,2 1-128 0 0,-1 2 0 0 0,1 0 129 0 0,-1 1 128 0 0,0 1 0 0 0,-2-1 0 0 0,0 1 0 0 0,-2-2-129 0 0,-2-1 129 0 0,-1-2 0 0 0,-3-3 0 0 0,0-2 129 0 0,-2-2-1 0 0,0-1 258 0 0,0-1-129 0 0,1 0 0 0 0,1 1 0 0 0,2 1 0 0 0,2 2-257 0 0,1 2 128 0 0,1 3-128 0 0,2 1 0 0 0,1 1 0 0 0,-1 2 0 0 0,1-1-128 0 0,-1 1 128 0 0,0-1 0 0 0,-1-1 0 0 0,0-2-129 0 0,-1-1 129 0 0,-1-1 0 0 0,0-2 0 0 0,0-1 0 0 0,1 0-128 0 0,0 1 256 0 0,2 0-128 0 0,1 2 0 0 0,3 2 129 0 0,0 1-129 0 0,2 3 0 0 0,1 3 128 0 0,0 1-128 0 0,0 1 129 0 0,0 2-258 0 0,0 1 129 0 0,0-1-128 0 0,0 0 128 0 0,-2-2-129 0 0,1-1 1 0 0,-2-2-1 0 0,1-2 129 0 0,-1-2 0 0 0,1 0 0 0 0,0-1 0 0 0,1 1-128 0 0,2 1-129 0 0,0 0 128 0 0,2 2 1 0 0,2 1-129 0 0,0 0 128 0 0,1 1-128 0 0,1-1 257 0 0,0 0-128 0 0,0-1-1 0 0,-1-3 1 0 0,0-2-1 0 0,-1-3 1 0 0,-2-3 128 0 0,0-2-129 0 0,-2-3 129 0 0,0-1 0 0 0,0-1 0 0 0,-1-1 0 0 0,1 1 0 0 0,-1 0 0 0 0,2 0 0 0 0,1 1 0 0 0,0-2-128 0 0,2 0 128 0 0,0-2-129 0 0,2-1 129 0 0,0-3 0 0 0,1-3-128 0 0,0-1 128 0 0,1-2 0 0 0,1 0 0 0 0,0-1 0 0 0,0 1 0 0 0,-1 1 128 0 0,0 0 1 0 0,0 1-1 0 0,0 0 129 0 0,0 1-128 0 0,0 0 128 0 0,0 1-129 0 0,0 0 1 0 0,0 1-129 0 0,0 0 0 0 0,0 0 0 0 0,1 1 0 0 0,0-1 0 0 0,0 0 0 0 0,1-1 0 0 0,0-2 0 0 0,0-1-129 0 0,0-1 129 0 0,0-1 0 0 0,0-1 0 0 0,0 0 0 0 0,-1 0 0 0 0,0 1 0 0 0,-1 1 0 0 0,1 1 0 0 0,0 2 0 0 0,0 2 0 0 0,1 2 0 0 0,1 1 0 0 0,1 2 0 0 0,1 1 0 0 0,2 1-128 0 0,1 0 128 0 0,1 1 0 0 0,1-2 0 0 0,0 0 0 0 0,1-2 0 0 0,0 0 0 0 0,0-2 0 0 0,-1-1 0 0 0,-1 0 0 0 0,-1-1 0 0 0,-1 0 0 0 0,0 1 0 0 0,-1 0 0 0 0,1 1 0 0 0,-1 1 0 0 0,1 0 0 0 0,0 1 0 0 0,1 0 0 0 0,1 0 0 0 0,1 0 0 0 0,-1 1 0 0 0,1-1 0 0 0,0 0 0 0 0,0 1 0 0 0,-1 0 0 0 0,1 0 0 0 0,-1 0 0 0 0,-1 1 0 0 0,1 0 0 0 0,0 1 0 0 0,0 1 0 0 0,1 1 0 0 0,0 1 0 0 0,0 1 0 0 0,0 1 0 0 0,0 0 0 0 0,0 1 0 0 0,0-1 128 0 0,0 0-256 0 0,0 0 256 0 0,-1 0-128 0 0,0 0-128 0 0,0-1 256 0 0,0 1-128 0 0,-1 1 0 0 0,0 0 0 0 0,0 2 0 0 0,0 1 0 0 0,-1 2 0 0 0,1 0 0 0 0,-1 2 0 0 0,1-1 0 0 0,-1 0 0 0 0,0-1 0 0 0,1-1 0 0 0,-1-1 0 0 0,0-2 0 0 0,0-1 129 0 0,1-2-129 0 0,-1-1 0 0 0,-1 0 0 0 0,1 1 0 0 0,0 1 0 0 0,-1 3 0 0 0,0 4 0 0 0,0 3 0 0 0,0 3 128 0 0,1 2-128 0 0,-1 1 0 0 0,0 0 0 0 0,1 0-128 0 0,0-1 128 0 0,2-2-129 0 0,0-3 129 0 0,2-3-128 0 0,1-3 128 0 0,2-2 0 0 0,2-4-129 0 0,0-1 129 0 0,2-3 0 0 0,1 0 0 0 0,1-1 0 0 0,-1 1 0 0 0,0 2 0 0 0,-1 2 0 0 0,-1 3 0 0 0,-1 3 0 0 0,-1 3 0 0 0,-1 3-128 0 0,-1 2 128 0 0,0 1 0 0 0,1 0 0 0 0,1 0 0 0 0,1 0 0 0 0,1-2-129 0 0,2-2 129 0 0,1-2 0 0 0,1-1 129 0 0,1-3-129 0 0,1-1 0 0 0,0-2 0 0 0,0-1 0 0 0,0 0 0 0 0,-1-1 0 0 0,-1 2-257 0 0,-1 0 128 0 0,-1 1 1 0 0,-1 2-1 0 0,-1 0 1 0 0,-1 1-1 0 0,1 1 1 0 0,-2 0 128 0 0,2 0-129 0 0,-1-2 258 0 0,1 0-129 0 0,0-2 0 0 0,1-1 0 0 0,-1-1 0 0 0,0-2 0 0 0,0 0 0 0 0,0-1 0 0 0,-1 0 0 0 0,-1 0 0 0 0,0 1 128 0 0,-1-1-128 0 0,-1 2 0 0 0,0-1 0 0 0,-1 2 0 0 0,-1 0 0 0 0,0 0 129 0 0,-1 0-129 0 0,0-1 0 0 0,0-1 0 0 0,0-2 0 0 0,-1 0 128 0 0,1-3-128 0 0,-2 0 0 0 0,1 0 0 0 0,-1 0 0 0 0,-1 1 0 0 0,1 1 129 0 0,-2 2-129 0 0,1 2 0 0 0,-1 2 0 0 0,-1 1 128 0 0,1 2-128 0 0,-1 1 0 0 0,1 1 0 0 0,-1-1 0 0 0,0-1 0 0 0,0 0 0 0 0,-1-2 0 0 0,0-1 0 0 0,0-3 129 0 0,-2 0-129 0 0,1-1 0 0 0,-2-1 128 0 0,0 0 1 0 0,-2 2-129 0 0,-1 0 128 0 0,-1 2 1 0 0,0 2-129 0 0,-2 1 128 0 0,0 2-128 0 0,0 2 0 0 0,0 1 129 0 0,0 0-129 0 0,0 0-129 0 0,0 1 129 0 0,1-2 0 0 0,0 0-128 0 0,1-2 128 0 0,0-1-129 0 0,1-3 129 0 0,0-1 0 0 0,2-3-128 0 0,0 0 128 0 0,0-2 0 0 0,1 1 0 0 0,2 2 0 0 0,-1 1 0 0 0,1 2 0 0 0,0 3 0 0 0,0 2 128 0 0,1 3-128 0 0,0 1-128 0 0,1 0 128 0 0,0 0-129 0 0,1-1 1 0 0,1-3 128 0 0,1-1-129 0 0,1-4 1 0 0,2-2 128 0 0,2-4-129 0 0,0-1 129 0 0,2-2 0 0 0,1-1 0 0 0,-1-1 0 0 0,1 1 0 0 0,-1 0 0 0 0,-1 3 0 0 0,-1 1 129 0 0,-1 2-129 0 0,-1 2 0 0 0,-1 1 0 0 0,-1 2 0 0 0,-1 1 0 0 0,0-1 0 0 0,-1 0 0 0 0,0-2 0 0 0,1 0 0 0 0,-1-2 0 0 0,1-1 0 0 0,-1-1 0 0 0,1-1 0 0 0,-1-1 0 0 0,1 0 0 0 0,-2 0 0 0 0,1 1 0 0 0,-2 1 0 0 0,0 1 128 0 0,-1 2-128 0 0,0 2 0 0 0,-1 2 129 0 0,-1 1-129 0 0,0 2 0 0 0,0 1 128 0 0,-1 1 1 0 0,0 0-129 0 0,-1 1 128 0 0,0 0-128 0 0,-1 0 0 0 0,-1-1 0 0 0,-1 1 0 0 0,0-1 129 0 0,-1 1-129 0 0,-1-1 0 0 0,-1 2 0 0 0,0 1 128 0 0,-1 1-128 0 0,-1 2 129 0 0,0 2 128 0 0,-1 2-129 0 0,-1 2 1 0 0,0 3-1 0 0,-1 1 129 0 0,0 2-257 0 0,0 1 0 0 0,1 0 0 0 0,0 0 0 0 0,1 0 0 0 0,1 0 0 0 0,0-1 0 0 0,1-1 0 0 0,0-1 0 0 0,-3 2 0 0 0,-2 1-128 0 0,0 1 128 0 0,0 1-129 0 0,1 2 129 0 0,-1 1-128 0 0,0 3 128 0 0,0 1 0 0 0,-1 2 0 0 0,1 0-129 0 0,0 1 129 0 0,1 1 0 0 0,0-1 0 0 0,0 0 0 0 0,0 0 0 0 0,1-1-128 0 0,1-1 256 0 0,0-1-128 0 0,1-1 0 0 0,0-2 129 0 0,2-1-129 0 0,0-2 0 0 0,1-3 0 0 0,1 0 0 0 0,0-1 0 0 0,0-1 0 0 0,-1 1 0 0 0,-1 1 0 0 0,-1 1-129 0 0,-1 2 129 0 0,-1 1 0 0 0,0 1 0 0 0,-1 1 0 0 0,0 0 0 0 0,1 0-128 0 0,0-1-129 0 0,1 0 128 0 0,2-1-128 0 0,0-2 129 0 0,1 0-1 0 0,1-2 1 0 0,1-1 385 0 0,-1 0-129 0 0,0-2 129 0 0,-1 0-128 0 0,-1 1-1 0 0,-3 0 129 0 0,-2 1-128 0 0,-1 2-129 0 0,-2 0 0 0 0,-1 1 0 0 0,-1 0 0 0 0,1 1 0 0 0,1-2 0 0 0,0 0 0 0 0,3-2 0 0 0,0 0-129 0 0,2-2 129 0 0,2-2-128 0 0,1 0 128 0 0,1-1-129 0 0,1-1 129 0 0,0 0 0 0 0,1-1 0 0 0,-1 0 0 0 0,0 0 0 0 0,0-1 0 0 0,-1 0 0 0 0,0-1 0 0 0,0 1 0 0 0,-1-1 0 0 0,-1 1 0 0 0,-1 0 0 0 0,-1 0 0 0 0,-2 1 0 0 0,-2 0 0 0 0,0 0-128 0 0,-1 1 128 0 0,1 0 0 0 0,0-1 0 0 0,2 1 0 0 0,1-2-129 0 0,3 0 129 0 0,1-1 0 0 0,1 0-128 0 0,2-2 128 0 0,0 0 0 0 0,0-1-129 0 0,0-1 129 0 0,0 0 129 0 0,-1 0-129 0 0,0 0 0 0 0,-1 0 0 0 0,1 1 0 0 0,-1 1 128 0 0,-1 0-128 0 0,1 0 0 0 0,0 1 0 0 0,0-1 0 0 0,1 2 0 0 0,-1-1 0 0 0,-1 0 0 0 0,1 0 0 0 0,0 0 129 0 0,-1 0-129 0 0,0-1 128 0 0,0 0-128 0 0,-1-1 129 0 0,1 0-129 0 0,-1 1 128 0 0,-1-1-128 0 0,1 1 0 0 0,-1 0 0 0 0,0 1 0 0 0,-2 0 0 0 0,1 1-128 0 0,-2 1-1 0 0,0 1 129 0 0,0 1-257 0 0,0 0-128 0 0,1 1-258 0 0,1 1-385 0 0,2 1-514 0 0,2 0-771 0 0,3-1-642 0 0,2 1 2955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17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9304 16552 385 0 0,'-2'-1'1028'0'0,"-5"0"128"0"0,-4-1 515 0 0,-5-1 385 0 0,-2 1-1157 0 0,-3 0 1 0 0,-2 0-258 0 0,0 1-128 0 0,-1 1-128 0 0,0 2-129 0 0,1 2-257 0 0,0 2 0 0 0,1 3 0 0 0,2 3 0 0 0,1 2 0 0 0,2 1 0 0 0,3 2 0 0 0,3 0 0 0 0,4 0 128 0 0,2-1-128 0 0,4 1 0 0 0,3-1 129 0 0,3-1-129 0 0,3 0 0 0 0,3-1 128 0 0,2 0-128 0 0,2-1 0 0 0,1-1 0 0 0,3 0 0 0 0,1-1 0 0 0,1 0 0 0 0,2-1 0 0 0,0 0 0 0 0,2 0 129 0 0,-1 1-129 0 0,2 0 0 0 0,-2 0 0 0 0,0 1 128 0 0,-3 0 129 0 0,-2-1 0 0 0,-5 0 0 0 0,-4 0 129 0 0,-4 0 128 0 0,-4-1-129 0 0,-4 1 129 0 0,-5 0-128 0 0,-3 1-1 0 0,-3-1 1 0 0,-3 1-129 0 0,-3-2 128 0 0,-1 0-256 0 0,-2-2-1 0 0,-1-1 1 0 0,-1-2-129 0 0,-1-2-129 0 0,0-1 129 0 0,-1-1-128 0 0,1 0-1 0 0,1-2-128 0 0,2 1-385 0 0,2 0-129 0 0,3-1-514 0 0,2 0-257 0 0,4-1-514 0 0,3-1-129 0 0,5-3-1798 0 0,4-6 2698 0 0,4-2 4497 0 0,5-4-3212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26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9381 8911 385 0 0,'0'-2'642'0'0,"2"-2"-256"0"0,0-3-1 0 0,0-3 129 0 0,0 0 0 0 0,0-1-128 0 0,-1 1 128 0 0,-1 1 128 0 0,-1 1-128 0 0,-1 3 129 0 0,-1 1-1 0 0,-2 2-128 0 0,-1 1 129 0 0,-1 1-258 0 0,-2 1 1 0 0,0 2-129 0 0,-1 0 0 0 0,0 1-129 0 0,0 1-128 0 0,-1 0 129 0 0,1 2-129 0 0,-1 0 0 0 0,0 2 0 0 0,0 0 0 0 0,0 2 0 0 0,-1 2 128 0 0,0 2-256 0 0,-1 1 128 0 0,0 3 0 0 0,-1 2 0 0 0,-1 1 0 0 0,1 1 0 0 0,0 1 0 0 0,1 0 0 0 0,1 0 0 0 0,1 0 0 0 0,1-1 0 0 0,2-1 0 0 0,1 0 0 0 0,0 0 0 0 0,2-1 0 0 0,0 2 0 0 0,0-1 0 0 0,1 2 0 0 0,0 1 0 0 0,0 1 0 0 0,-1 1 0 0 0,1 1 0 0 0,1 0 0 0 0,-1 0 128 0 0,1 0-128 0 0,1-1 0 0 0,0 0 129 0 0,0-1-129 0 0,1 0 0 0 0,1-1 0 0 0,0-1-129 0 0,0-1 129 0 0,1-1 0 0 0,0 0 0 0 0,0-1 0 0 0,0-1 0 0 0,-1 1 129 0 0,0 0-129 0 0,0 0 0 0 0,0 1 0 0 0,-1 0 0 0 0,0 0 0 0 0,-1 1 0 0 0,-1-1 0 0 0,1 1 0 0 0,-1 0 128 0 0,1 0-128 0 0,0 0 0 0 0,1 0 0 0 0,1-1 129 0 0,0 0-129 0 0,0-2 0 0 0,1 1 128 0 0,0-1-128 0 0,-1-1 0 0 0,1 1 0 0 0,-2-1 0 0 0,1 1 129 0 0,-1 0-129 0 0,0-1 0 0 0,-1 1 0 0 0,-1 0 0 0 0,0 0 128 0 0,-1 0-128 0 0,-1 1 129 0 0,0-1-129 0 0,0 1 128 0 0,-1-1-128 0 0,1 1 0 0 0,-1-1 129 0 0,0 0-129 0 0,0 0 0 0 0,1 0 0 0 0,0-2 0 0 0,-1 0 0 0 0,1-1 0 0 0,0-2 0 0 0,0-1 0 0 0,1 0 0 0 0,-1-2 128 0 0,0 1-128 0 0,-1 0 129 0 0,-1 1-129 0 0,-1 2 0 0 0,-1 1 128 0 0,0 1-128 0 0,-1 1 0 0 0,-1 2 0 0 0,1 0 0 0 0,0 0 129 0 0,-1 0-129 0 0,1 0 0 0 0,1-1 128 0 0,0-1-128 0 0,0-1 0 0 0,0-1 129 0 0,0 0-129 0 0,0 0 0 0 0,-1-1 0 0 0,1 1 0 0 0,-1 0 0 0 0,0 0 0 0 0,0 1 0 0 0,-1 1 0 0 0,1 0 0 0 0,-2 1 128 0 0,1 0 1 0 0,-1 0-129 0 0,0 1 128 0 0,0 0 1 0 0,-1 1-129 0 0,1-1 0 0 0,0 1 0 0 0,0-1 0 0 0,1 0 0 0 0,0-1 0 0 0,0 1 128 0 0,0-1 1 0 0,1 0 128 0 0,0 1-129 0 0,0-1 1 0 0,0 1-1 0 0,0 0-128 0 0,1 0 129 0 0,-1 1-129 0 0,1 0 0 0 0,0-1-129 0 0,0 0 129 0 0,1-1 0 0 0,0 0 0 0 0,0-2 0 0 0,0-1 0 0 0,0 0 0 0 0,-1 0 129 0 0,0 0-129 0 0,0 1 0 0 0,-1 1 0 0 0,-1 2 0 0 0,0 1 0 0 0,-1 1 0 0 0,0 1 0 0 0,1 2 0 0 0,0-1 0 0 0,1 1 128 0 0,0 0-128 0 0,1-1 0 0 0,1-1 0 0 0,1 0 129 0 0,0-1-129 0 0,0-2 0 0 0,1 0 0 0 0,-1-1 0 0 0,1-1 0 0 0,-1 0 0 0 0,1 1 0 0 0,-2-1 0 0 0,0 2 128 0 0,0 2-128 0 0,-1 0 0 0 0,-1 3 0 0 0,-1 0 0 0 0,0 2 129 0 0,-2 1-129 0 0,1 1 128 0 0,-1 1 1 0 0,1-2-1 0 0,-1 0-128 0 0,1-2 129 0 0,0-1-1 0 0,1-2-128 0 0,1-1 0 0 0,0-2 0 0 0,2-1 0 0 0,1-1 0 0 0,0 1 0 0 0,2-1-128 0 0,-1 1 128 0 0,1 1 0 0 0,0 0 0 0 0,0 0 0 0 0,-1 1 0 0 0,-1 1 0 0 0,0 1 0 0 0,-1 1 0 0 0,0 0 128 0 0,-1 1-128 0 0,0 0 0 0 0,0-1 0 0 0,1 0 0 0 0,-1-1 0 0 0,1-2 0 0 0,1 0 0 0 0,0-2-128 0 0,0 1 128 0 0,0 0 0 0 0,0 1 0 0 0,0 1 0 0 0,-1 2 0 0 0,-1 1 0 0 0,0 3 0 0 0,0 0 0 0 0,-1 2 0 0 0,-1 0 0 0 0,1 0 0 0 0,-1 0 0 0 0,1-1 0 0 0,1-2 0 0 0,0-2 0 0 0,1-1 0 0 0,1-2 0 0 0,1 0 0 0 0,0-1 0 0 0,1 1-129 0 0,-1 0 1 0 0,1 0-1 0 0,-1 1-128 0 0,0-1 129 0 0,0 1-1 0 0,-1 0 129 0 0,1 0 0 0 0,-1-1-128 0 0,1 1 128 0 0,0-1 0 0 0,0 0 0 0 0,0 1 128 0 0,0 0-128 0 0,-1 1 0 0 0,1 1 0 0 0,-1 2-128 0 0,1 0 256 0 0,-1 1-128 0 0,1-1 129 0 0,1 0-1 0 0,0-2 1 0 0,1-1-1 0 0,0-1 1 0 0,2-2-129 0 0,1 0 0 0 0,0-2 0 0 0,1 1 0 0 0,1-1 0 0 0,1 0 0 0 0,0 0 0 0 0,0 0 0 0 0,1 0 0 0 0,-1 1 0 0 0,1 0 0 0 0,-1 0 0 0 0,0 1 0 0 0,0-1 0 0 0,1 0 0 0 0,-1 0 0 0 0,0 0 0 0 0,1 0 0 0 0,0-1 0 0 0,0 0 0 0 0,1-1 0 0 0,0-1-129 0 0,0 0 258 0 0,1 0-129 0 0,1 1-129 0 0,0 1 258 0 0,0 0-129 0 0,0 0-129 0 0,1 0 1 0 0,-1 0-1 0 0,0 0 1 0 0,1 1-1 0 0,-1 0 1 0 0,0 2-1 0 0,1 0 129 0 0,-1 1 0 0 0,1 0 0 0 0,0 1 0 0 0,0 0 0 0 0,0-1 0 0 0,0-1-128 0 0,1-1 128 0 0,0-1 0 0 0,0-1 0 0 0,1 0 0 0 0,-1-1-129 0 0,1-1 129 0 0,0 1 129 0 0,0-1-258 0 0,0 0 258 0 0,0 0-1 0 0,0 1 1 0 0,-1 1-1 0 0,0 1 1 0 0,1 0-1 0 0,-2 1 1 0 0,2 1-1 0 0,-1-1-128 0 0,0 0 0 0 0,1-1 0 0 0,0 0-128 0 0,1-2 128 0 0,0 0-129 0 0,1-1 129 0 0,1-1 0 0 0,0 0-128 0 0,0-1 128 0 0,1 0 0 0 0,1 1 0 0 0,-1-1 0 0 0,0 0 0 0 0,0 0 0 0 0,1-1 0 0 0,-1 1 0 0 0,-1-1 0 0 0,0-1 0 0 0,-1 0 0 0 0,-1-1 0 0 0,1 1 0 0 0,0-1 128 0 0,0 1-256 0 0,1-1 128 0 0,1 1 0 0 0,0 0 0 0 0,1 0-129 0 0,0 0 129 0 0,2 0 0 0 0,0 0 0 0 0,1 1 0 0 0,0 1 0 0 0,2 2 0 0 0,-1 0 129 0 0,0 1-129 0 0,1-1-129 0 0,-2 1 129 0 0,1-2 0 0 0,0-1 0 0 0,0-1 0 0 0,1 0-128 0 0,0-3 128 0 0,0 0-129 0 0,0-2 1 0 0,0-1-1 0 0,1-1 129 0 0,0-1-128 0 0,1-2 128 0 0,1 0-129 0 0,0-1 129 0 0,0-2 0 0 0,1 0 0 0 0,-1-2 0 0 0,0-1 0 0 0,0 0-128 0 0,-1-2 256 0 0,-1 0-128 0 0,-2-1 0 0 0,0-1 129 0 0,-2-1-1 0 0,0-1 1 0 0,-1 0-1 0 0,-1-1-128 0 0,0-1 257 0 0,-1 0-257 0 0,0 0 0 0 0,0 0 129 0 0,-1 1-129 0 0,-1 0 0 0 0,0 0 0 0 0,0 2 0 0 0,2-1 0 0 0,0 0 0 0 0,0 1 0 0 0,-2 2 0 0 0,0 1 128 0 0,-1 1-128 0 0,0 0 0 0 0,0 2 0 0 0,0 0 0 0 0,0 0 129 0 0,1 1-129 0 0,-1 0 128 0 0,0 1-128 0 0,0 1 129 0 0,-1 0-1 0 0,-1 2 1 0 0,-1 0-1 0 0,-1 1 1 0 0,-1 1-1 0 0,0 1 1 0 0,-2 3-1 0 0,0 1-128 0 0,-1 2 0 0 0,0 1 129 0 0,-1 2-129 0 0,-1 0 0 0 0,-1 1 0 0 0,1 0 0 0 0,-2 0 0 0 0,1 0 0 0 0,-2-1 0 0 0,1 0 0 0 0,-1-2 0 0 0,-1-1 0 0 0,1-1 0 0 0,1-1 0 0 0,0-1-129 0 0,0 0 129 0 0,2-2 0 0 0,0 0-128 0 0,1-1 128 0 0,0-1-129 0 0,1 0 129 0 0,1 0-128 0 0,0-1-1 0 0,1 0-128 0 0,0-1 129 0 0,3-1-1 0 0,0-1 1 0 0,3-2-1 0 0,3 0 129 0 0,2-2 0 0 0,1-1 0 0 0,3-1 0 0 0,1-1 129 0 0,1 0-258 0 0,1-1 1 0 0,0 0 128 0 0,0 1-129 0 0,0 1 1 0 0,1 0 128 0 0,-1 2-129 0 0,0 0 258 0 0,0 0-1 0 0,0 1 1 0 0,0 0-1 0 0,-1-1 1 0 0,1 0-1 0 0,1 0-128 0 0,-1-1 0 0 0,0 0 0 0 0,-1-1 0 0 0,0 1 0 0 0,0-1 0 0 0,-1 0 0 0 0,1 1 0 0 0,-1 0 129 0 0,0 1-129 0 0,-1 0 0 0 0,1 0 0 0 0,-1 0 0 0 0,-1 0 0 0 0,0 0 0 0 0,0-1-129 0 0,-1-2 129 0 0,0 0 0 0 0,-1-2 0 0 0,-1-1 0 0 0,1-1 0 0 0,-1-1 0 0 0,-1 0 0 0 0,1 0 0 0 0,-2 0 0 0 0,1 0 0 0 0,-2 1 0 0 0,1 0 0 0 0,-2-1 0 0 0,-1 1 0 0 0,0-2 0 0 0,-1 0 0 0 0,-2-3 0 0 0,-1-1 0 0 0,-1-3 0 0 0,-2-2 0 0 0,-2-2 0 0 0,-1-1 0 0 0,0-1 0 0 0,0 2 0 0 0,-1 2 0 0 0,2 3 0 0 0,0 3 0 0 0,1 3 0 0 0,1 3 0 0 0,0 1 0 0 0,1 2 0 0 0,-1 0 0 0 0,1 1 0 0 0,0 1 0 0 0,1 0 0 0 0,-1 0 0 0 0,1 1 0 0 0,-1 0 129 0 0,2 1-129 0 0,0 0 0 0 0,1 2 0 0 0,0 0 128 0 0,1 1-128 0 0,0 1 0 0 0,1 0 129 0 0,0 1-129 0 0,4 2 0 0 0,1 1 0 0 0,0 1 128 0 0,2-1-128 0 0,-1-1 129 0 0,2 0-129 0 0,0-1 128 0 0,1-2 1 0 0,1-2-1 0 0,0-1-128 0 0,1-1 0 0 0,0-1 0 0 0,-1-2 0 0 0,0 0 0 0 0,-1 0 129 0 0,-2 0 128 0 0,0 0-129 0 0,-2 2 1 0 0,0 2-1 0 0,-2 0 1 0 0,0 2-1 0 0,0 2 1 0 0,0 1-129 0 0,0 0 0 0 0,0 0 0 0 0,0 0 0 0 0,0 0 0 0 0,-1-2-129 0 0,0-2 1 0 0,-1 0 128 0 0,0-3 0 0 0,-1 0 0 0 0,0-1-129 0 0,0-1 129 0 0,-1-1 0 0 0,-1 1 0 0 0,1-1 0 0 0,-1 0-128 0 0,0 1 256 0 0,0-1-128 0 0,0 2 0 0 0,0-1 0 0 0,1 1 0 0 0,1 1 0 0 0,0 0 0 0 0,1 0 0 0 0,0 1 0 0 0,2 0 0 0 0,0-1 0 0 0,0 0 0 0 0,1-2 0 0 0,-2-1-128 0 0,0-2 128 0 0,-2-3-129 0 0,-2-2 129 0 0,-1-3 0 0 0,-3-2 0 0 0,-1-2 0 0 0,-1-1 0 0 0,-1 0 0 0 0,-2 0 0 0 0,1 1 0 0 0,0 2 0 0 0,0 0 0 0 0,0 1 0 0 0,0 0 0 0 0,-1 1 0 0 0,1-1 0 0 0,-1-1 0 0 0,-1-1 0 0 0,0 0 129 0 0,0-1-129 0 0,0 0 0 0 0,0 2 0 0 0,0 0 0 0 0,0 3 128 0 0,1 1-128 0 0,-1 2 0 0 0,0 1 0 0 0,1 2 129 0 0,-1-1-129 0 0,0 2 0 0 0,1 0 128 0 0,0 2 1 0 0,1 1 1413 0 0,1 2-1414 0 0,2 1 1 0 0,2 1-129 0 0,2 1 128 0 0,2 1 1 0 0,3 1-129 0 0,2 1 128 0 0,2 0-128 0 0,4 2-128 0 0,3-1 128 0 0,2 1-129 0 0,5-1 129 0 0,3-1-128 0 0,4 0-129 0 0,4-3 0 0 0,5-2 0 0 0,5-2 128 0 0,3-1-128 0 0,2-3 0 0 0,3-1 129 0 0,1-1 128 0 0,0-1 0 0 0,0 0 0 0 0,-2-1 0 0 0,-2 0 0 0 0,-3 1 0 0 0,-2 0 0 0 0,-4 2 0 0 0,-2 1-129 0 0,-3 2 129 0 0,-2 0 0 0 0,-1 1 0 0 0,-3 0 0 0 0,-1 1 0 0 0,-2-1 0 0 0,-2 1 129 0 0,-2 1-129 0 0,-3 0 0 0 0,-2 2 128 0 0,-3 1-128 0 0,-2 2 129 0 0,-3 2-129 0 0,-3 0 128 0 0,-2 1-128 0 0,-1 1 129 0 0,-2 0-129 0 0,-1-1 0 0 0,-1 0 0 0 0,1-1 0 0 0,0 0-129 0 0,1 0 129 0 0,1-1 0 0 0,3 0-128 0 0,1-1-1 0 0,3 1 129 0 0,2-2 0 0 0,2 1-128 0 0,3-1 128 0 0,0 1 0 0 0,1 0 0 0 0,0 0 0 0 0,-1 2 0 0 0,0 0 0 0 0,-2 0 0 0 0,-2 1 0 0 0,-1 1 0 0 0,-1 0 128 0 0,-1 1-128 0 0,0 0 0 0 0,-1-1 0 0 0,0 0-128 0 0,1-1 128 0 0,0 0 0 0 0,1-2 0 0 0,1 0-129 0 0,-1-1 258 0 0,1 0-258 0 0,0-1 129 0 0,0-1 0 0 0,-1 0 0 0 0,-1-1 0 0 0,0 0 0 0 0,-2-1-128 0 0,-1 0 128 0 0,-2-1 0 0 0,0 0 0 0 0,-2-1 0 0 0,-1-1-129 0 0,0 0 129 0 0,-1-1 0 0 0,-1-1-128 0 0,1-1 128 0 0,0-2 0 0 0,-1 0 0 0 0,0-1 0 0 0,1-1 0 0 0,-1 0-129 0 0,0-1 129 0 0,-1-1 0 0 0,0 0 0 0 0,-2-2 0 0 0,0-1 129 0 0,-3-3-129 0 0,-2-2 0 0 0,-2-2 128 0 0,-4-1-128 0 0,-4-3 129 0 0,-3 0 128 0 0,-3 0 0 0 0,-2-1 0 0 0,-2 1 0 0 0,-1 1 0 0 0,1 1 0 0 0,0 2 128 0 0,1 3-385 0 0,2 1 0 0 0,0 3 129 0 0,1 2-129 0 0,1 1 128 0 0,-1 2-128 0 0,1 0 0 0 0,-1 0 129 0 0,1 1-129 0 0,-2-1 0 0 0,0 1 0 0 0,-1-2 0 0 0,-1 1 0 0 0,0-1 0 0 0,-1 0 0 0 0,0-1 0 0 0,1 1-257 0 0,0 0 0 0 0,2 1 0 0 0,-1 0 128 0 0,2 1-128 0 0,-1 2 0 0 0,1 0 129 0 0,-1 1 128 0 0,0 1 0 0 0,-2-1 0 0 0,0 1 0 0 0,-2-2-129 0 0,-2-1 129 0 0,-1-2 0 0 0,-3-3 0 0 0,0-2 129 0 0,-2-2-1 0 0,0-1 258 0 0,0-1-129 0 0,1 0 0 0 0,1 1 0 0 0,2 1 0 0 0,2 2-257 0 0,1 2 128 0 0,1 3-128 0 0,2 1 0 0 0,1 1 0 0 0,-1 2 0 0 0,1-1-128 0 0,-1 1 128 0 0,0-1 0 0 0,-1-1 0 0 0,0-2-129 0 0,-1-1 129 0 0,-1-1 0 0 0,0-2 0 0 0,0-1 0 0 0,1 0-128 0 0,0 1 256 0 0,2 0-128 0 0,1 2 0 0 0,3 2 129 0 0,0 1-129 0 0,2 3 0 0 0,1 3 128 0 0,0 1-128 0 0,0 1 129 0 0,0 2-258 0 0,0 1 129 0 0,0-1-128 0 0,0 0 128 0 0,-2-2-129 0 0,1-1 1 0 0,-2-2-1 0 0,1-2 129 0 0,-1-2 0 0 0,1 0 0 0 0,0-1 0 0 0,1 1-128 0 0,2 1-129 0 0,0 0 128 0 0,2 2 1 0 0,2 1-129 0 0,0 0 128 0 0,1 1-128 0 0,1-1 257 0 0,0 0-128 0 0,0-1-1 0 0,-1-3 1 0 0,0-2-1 0 0,-1-3 1 0 0,-2-3 128 0 0,0-2-129 0 0,-2-3 129 0 0,0-1 0 0 0,0-1 0 0 0,-1-1 0 0 0,1 1 0 0 0,-1 0 0 0 0,2 0 0 0 0,1 1 0 0 0,0-2-128 0 0,2 0 128 0 0,0-2-129 0 0,2-1 129 0 0,0-3 0 0 0,1-3-128 0 0,0-1 128 0 0,1-2 0 0 0,1 0 0 0 0,0-1 0 0 0,0 1 0 0 0,-1 1 128 0 0,0 0 1 0 0,0 1-1 0 0,0 0 129 0 0,0 1-128 0 0,0 0 128 0 0,0 1-129 0 0,0 0 1 0 0,0 1-129 0 0,0 0 0 0 0,0 0 0 0 0,1 1 0 0 0,0-1 0 0 0,0 0 0 0 0,1-1 0 0 0,0-2 0 0 0,0-1-129 0 0,0-1 129 0 0,0-1 0 0 0,0-1 0 0 0,0 0 0 0 0,-1 0 0 0 0,0 1 0 0 0,-1 1 0 0 0,1 1 0 0 0,0 2 0 0 0,0 2 0 0 0,1 2 0 0 0,1 1 0 0 0,1 2 0 0 0,1 1 0 0 0,2 1-128 0 0,1 0 128 0 0,1 1 0 0 0,1-2 0 0 0,0 0 0 0 0,1-2 0 0 0,0 0 0 0 0,0-2 0 0 0,-1-1 0 0 0,-1 0 0 0 0,-1-1 0 0 0,-1 0 0 0 0,0 1 0 0 0,-1 0 0 0 0,1 1 0 0 0,-1 1 0 0 0,1 0 0 0 0,0 1 0 0 0,1 0 0 0 0,1 0 0 0 0,1 0 0 0 0,-1 1 0 0 0,1-1 0 0 0,0 0 0 0 0,0 1 0 0 0,-1 0 0 0 0,1 0 0 0 0,-1 0 0 0 0,-1 1 0 0 0,1 0 0 0 0,0 1 0 0 0,0 1 0 0 0,1 1 0 0 0,0 1 0 0 0,0 1 0 0 0,0 1 0 0 0,0 0 0 0 0,0 1 0 0 0,0-1 128 0 0,0 0-256 0 0,0 0 256 0 0,-1 0-128 0 0,0 0-128 0 0,0-1 256 0 0,0 1-128 0 0,-1 1 0 0 0,0 0 0 0 0,0 2 0 0 0,0 1 0 0 0,-1 2 0 0 0,1 0 0 0 0,-1 2 0 0 0,1-1 0 0 0,-1 0 0 0 0,0-1 0 0 0,1-1 0 0 0,-1-1 0 0 0,0-2 0 0 0,0-1 129 0 0,1-2-129 0 0,-1-1 0 0 0,-1 0 0 0 0,1 1 0 0 0,0 1 0 0 0,-1 3 0 0 0,0 4 0 0 0,0 3 0 0 0,0 3 128 0 0,1 2-128 0 0,-1 1 0 0 0,0 0 0 0 0,1 0-128 0 0,0-1 128 0 0,2-2-129 0 0,0-3 129 0 0,2-3-128 0 0,1-3 128 0 0,2-2 0 0 0,2-4-129 0 0,0-1 129 0 0,2-3 0 0 0,1 0 0 0 0,1-1 0 0 0,-1 1 0 0 0,0 2 0 0 0,-1 2 0 0 0,-1 3 0 0 0,-1 3 0 0 0,-1 3 0 0 0,-1 3-128 0 0,-1 2 128 0 0,0 1 0 0 0,1 0 0 0 0,1 0 0 0 0,1 0 0 0 0,1-2-129 0 0,2-2 129 0 0,1-2 0 0 0,1-1 129 0 0,1-3-129 0 0,1-1 0 0 0,0-2 0 0 0,0-1 0 0 0,0 0 0 0 0,-1-1 0 0 0,-1 2-257 0 0,-1 0 128 0 0,-1 1 1 0 0,-1 2-1 0 0,-1 0 1 0 0,-1 1-1 0 0,1 1 1 0 0,-2 0 128 0 0,2 0-129 0 0,-1-2 258 0 0,1 0-129 0 0,0-2 0 0 0,1-1 0 0 0,-1-1 0 0 0,0-2 0 0 0,0 0 0 0 0,0-1 0 0 0,-1 0 0 0 0,-1 0 0 0 0,0 1 128 0 0,-1-1-128 0 0,-1 2 0 0 0,0-1 0 0 0,-1 2 0 0 0,-1 0 0 0 0,0 0 129 0 0,-1 0-129 0 0,0-1 0 0 0,0-1 0 0 0,0-2 0 0 0,-1 0 128 0 0,1-3-128 0 0,-2 0 0 0 0,1 0 0 0 0,-1 0 0 0 0,-1 1 0 0 0,1 1 129 0 0,-2 2-129 0 0,1 2 0 0 0,-1 2 0 0 0,-1 1 128 0 0,1 2-128 0 0,-1 1 0 0 0,1 1 0 0 0,-1-1 0 0 0,0-1 0 0 0,0 0 0 0 0,-1-2 0 0 0,0-1 0 0 0,0-3 129 0 0,-2 0-129 0 0,1-1 0 0 0,-2-1 128 0 0,0 0 1 0 0,-2 2-129 0 0,-1 0 128 0 0,-1 2 1 0 0,0 2-129 0 0,-2 1 128 0 0,0 2-128 0 0,0 2 0 0 0,0 1 129 0 0,0 0-129 0 0,0 0-129 0 0,0 1 129 0 0,1-2 0 0 0,0 0-128 0 0,1-2 128 0 0,0-1-129 0 0,1-3 129 0 0,0-1 0 0 0,2-3-128 0 0,0 0 128 0 0,0-2 0 0 0,1 1 0 0 0,2 2 0 0 0,-1 1 0 0 0,1 2 0 0 0,0 3 0 0 0,0 2 128 0 0,1 3-128 0 0,0 1-128 0 0,1 0 128 0 0,0 0-129 0 0,1-1 1 0 0,1-3 128 0 0,1-1-129 0 0,1-4 1 0 0,2-2 128 0 0,2-4-129 0 0,0-1 129 0 0,2-2 0 0 0,1-1 0 0 0,-1-1 0 0 0,1 1 0 0 0,-1 0 0 0 0,-1 3 0 0 0,-1 1 129 0 0,-1 2-129 0 0,-1 2 0 0 0,-1 1 0 0 0,-1 2 0 0 0,-1 1 0 0 0,0-1 0 0 0,-1 0 0 0 0,0-2 0 0 0,1 0 0 0 0,-1-2 0 0 0,1-1 0 0 0,-1-1 0 0 0,1-1 0 0 0,-1-1 0 0 0,1 0 0 0 0,-2 0 0 0 0,1 1 0 0 0,-2 1 0 0 0,0 1 128 0 0,-1 2-128 0 0,0 2 0 0 0,-1 2 129 0 0,-1 1-129 0 0,0 2 0 0 0,0 1 128 0 0,-1 1 1 0 0,0 0-129 0 0,-1 1 128 0 0,0 0-128 0 0,-1 0 0 0 0,-1-1 0 0 0,-1 1 0 0 0,0-1 129 0 0,-1 1-129 0 0,-1-1 0 0 0,-1 2 0 0 0,0 1 128 0 0,-1 1-128 0 0,-1 2 129 0 0,0 2 128 0 0,-1 2-129 0 0,-1 2 1 0 0,0 3-1 0 0,-1 1 129 0 0,0 2-257 0 0,0 1 0 0 0,1 0 0 0 0,0 0 0 0 0,1 0 0 0 0,1 0 0 0 0,0-1 0 0 0,1-1 0 0 0,0-1 0 0 0,-3 2 0 0 0,-2 1-128 0 0,0 1 128 0 0,0 1-129 0 0,1 2 129 0 0,-1 1-128 0 0,0 3 128 0 0,0 1 0 0 0,-1 2 0 0 0,1 0-129 0 0,0 1 129 0 0,1 1 0 0 0,0-1 0 0 0,0 0 0 0 0,0 0 0 0 0,1-1-128 0 0,1-1 256 0 0,0-1-128 0 0,1-1 0 0 0,0-2 129 0 0,2-1-129 0 0,0-2 0 0 0,1-3 0 0 0,1 0 0 0 0,0-1 0 0 0,0-1 0 0 0,-1 1 0 0 0,-1 1 0 0 0,-1 1-129 0 0,-1 2 129 0 0,-1 1 0 0 0,0 1 0 0 0,-1 1 0 0 0,0 0 0 0 0,1 0-128 0 0,0-1-129 0 0,1 0 128 0 0,2-1-128 0 0,0-2 129 0 0,1 0-1 0 0,1-2 1 0 0,1-1 385 0 0,-1 0-129 0 0,0-2 129 0 0,-1 0-128 0 0,-1 1-1 0 0,-3 0 129 0 0,-2 1-128 0 0,-1 2-129 0 0,-2 0 0 0 0,-1 1 0 0 0,-1 0 0 0 0,1 1 0 0 0,1-2 0 0 0,0 0 0 0 0,3-2 0 0 0,0 0-129 0 0,2-2 129 0 0,2-2-128 0 0,1 0 128 0 0,1-1-129 0 0,1-1 129 0 0,0 0 0 0 0,1-1 0 0 0,-1 0 0 0 0,0 0 0 0 0,0-1 0 0 0,-1 0 0 0 0,0-1 0 0 0,0 1 0 0 0,-1-1 0 0 0,-1 1 0 0 0,-1 0 0 0 0,-1 0 0 0 0,-2 1 0 0 0,-2 0 0 0 0,0 0-128 0 0,-1 1 128 0 0,1 0 0 0 0,0-1 0 0 0,2 1 0 0 0,1-2-129 0 0,3 0 129 0 0,1-1 0 0 0,1 0-128 0 0,2-2 128 0 0,0 0 0 0 0,0-1-129 0 0,0-1 129 0 0,0 0 129 0 0,-1 0-129 0 0,0 0 0 0 0,-1 0 0 0 0,1 1 0 0 0,-1 1 128 0 0,-1 0-128 0 0,1 0 0 0 0,0 1 0 0 0,0-1 0 0 0,1 2 0 0 0,-1-1 0 0 0,-1 0 0 0 0,1 0 0 0 0,0 0 129 0 0,-1 0-129 0 0,0-1 128 0 0,0 0-128 0 0,-1-1 129 0 0,1 0-129 0 0,-1 1 128 0 0,-1-1-128 0 0,1 1 0 0 0,-1 0 0 0 0,0 1 0 0 0,-2 0 0 0 0,1 1-128 0 0,-2 1-1 0 0,0 1 129 0 0,0 1-257 0 0,0 0-128 0 0,1 1-258 0 0,1 1-385 0 0,2 1-514 0 0,2 0-771 0 0,3-1-642 0 0,2 1 2955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0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23863 9946 256 0 0,'-1'-1'900'0'0,"0"0"128"0"0,-1-2 514 0 0,1 0 899 0 0,0-1-1670 0 0,1 1 129 0 0,1-1-1 0 0,1 2 129 0 0,-1 1 2185 0 0,1 3-2057 0 0,0 4 129 0 0,-1 4 0 0 0,0 4-128 0 0,-1 6-129 0 0,0 6 0 0 0,0 5-129 0 0,0 5-256 0 0,0 5-643 0 0,0 3 0 0 0,0 2 0 0 0,1 0-257 0 0,1-1 0 0 0,0-3 0 0 0,0-3 0 0 0,1-5 257 0 0,0-5 0 0 0,1-4 128 0 0,-1-5-128 0 0,-1-3 0 0 0,1-3-128 0 0,-1-3-1 0 0,0-2-385 0 0,-1-2-385 0 0,0-1-258 0 0,-1-3-7581 0 0,-2-2 5269 0 0,-1-5 1156 0 0,-2-6 771 0 0,-2-6 257 0 0,-1-5 1285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0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24003 9137 513 0 0,'-1'-1'1157'0'0,"-2"1"2441"0"0,-1 1-900 0 0,-1 4-1156 0 0,-1 4 0 0 0,-1 5-128 0 0,0 6-129 0 0,-1 5-257 0 0,1 5-257 0 0,0 4-257 0 0,1 3-129 0 0,1 1-256 0 0,2-1-1 0 0,1-1-385 0 0,2-5-257 0 0,3-3-514 0 0,2-5-514 0 0,1-4-514 0 0,1-4-642 0 0,0-3-129 0 0,0-3 514 0 0,-1-1-514 0 0,1-1 2827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24857 8973 385 0 0,'0'-2'1028'0'0,"1"-2"257"0"0,-1-2 385 0 0,0 2 4498 0 0,-1 3-4626 0 0,-1 6 129 0 0,-2 6-129 0 0,0 7-257 0 0,0 7-257 0 0,-1 6-257 0 0,1 4-129 0 0,0 3-256 0 0,2 0-386 0 0,1 0-386 0 0,3-2-385 0 0,0-2-642 0 0,2-3-515 0 0,1-1-642 0 0,-1 0-257 0 0,-3 0-128 0 0,-2 2 256 0 0,-1 2 1029 0 0,-3 5 385 0 0,-1 3 1285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24871 10020 513 0 0,'0'0'1157'0'0,"0"0"8737"0"0,0 3-8223 0 0,0 3-1 0 0,-1 4 1 0 0,0 4-258 0 0,-1 5-513 0 0,0 6-129 0 0,-2 4-514 0 0,0 6-129 0 0,-1 3-128 0 0,-1 4 0 0 0,0 2-128 0 0,1 1-1 0 0,-1-2 1 0 0,2-3-515 0 0,1-4-385 0 0,1-5-642 0 0,2-6-643 0 0,0-6-771 0 0,-1-5-257 0 0,-1-5-1671 0 0,-3-4 3599 0 0,-6-3 257 0 0,-4-3 1156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2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22908 11105 385 0 0,'0'-1'1028'0'0,"1"0"385"0"0,0 0 6040 0 0,-1 3-5782 0 0,0 2 256 0 0,-1 5-256 0 0,0 5-258 0 0,-1 7-385 0 0,0 6-257 0 0,-1 5-257 0 0,-1 7-257 0 0,0 2-128 0 0,0 3 128 0 0,0 0-129 0 0,2-3-128 0 0,0-3-128 0 0,1-6-129 0 0,1-5-386 0 0,2-7-385 0 0,1-5-385 0 0,1-5-515 0 0,0-5-642 0 0,2-6-385 0 0,-2-2 128 0 0,0-7 257 0 0,0-8 899 0 0,0-8 386 0 0,0-8 1285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23109 9944 770 0 0,'0'0'1157'0'0,"-1"1"513"0"0,1 0 643 0 0,-1 2 1028 0 0,-1 4-1413 0 0,-1 3-129 0 0,0 4-129 0 0,-1 5-128 0 0,-1 4 0 0 0,1 4-385 0 0,0 2-129 0 0,0 3-514 0 0,1-1-129 0 0,1 1-770 0 0,1-3-900 0 0,2-2-1157 0 0,1-2-770 0 0,1-5-772 0 0,1-1 1 0 0,2 0 1670 0 0,1 1 642 0 0,1 1 130 0 0,0 1 1541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23991 10984 513 0 0,'0'-1'1028'0'0,"0"0"10409"0"0,0 2-9510 0 0,1 4 129 0 0,-1 3-257 0 0,0 6-257 0 0,-1 7-257 0 0,0 5-128 0 0,-1 8-386 0 0,-2 5-386 0 0,0 6-128 0 0,0 4-257 0 0,-1 1 129 0 0,1 0-386 0 0,2-2-514 0 0,0-5-643 0 0,4-5-642 0 0,2-7-1156 0 0,2-7-900 0 0,3-6-514 0 0,0-6 1413 0 0,2-5 1157 0 0,4-4 643 0 0,2-2 257 0 0,1-3 1156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24735 10996 128 0 0,'1'0'899'0'0,"1"-2"258"0"0,0 0 1413 0 0,1 0-1028 0 0,-1 0 1799 0 0,1 1-1414 0 0,0 1 129 0 0,0 3-385 0 0,0 1-1 0 0,0 4-385 0 0,0 5-128 0 0,-2 4-386 0 0,0 7-129 0 0,-2 6 129 0 0,-1 8 129 0 0,-3 5-129 0 0,-1 7-129 0 0,-2 3-256 0 0,0 3-1 0 0,0 0-385 0 0,0-3-771 0 0,3-5-1156 0 0,2-7-900 0 0,2-7-771 0 0,4-8-1028 0 0,1-8 514 0 0,0-7 4112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3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23931 12215 642 0 0,'0'-1'1156'0'0,"0"0"386"0"0,1 1 5012 0 0,0 2-5012 0 0,0 4 257 0 0,0 6 128 0 0,0 5-128 0 0,-2 7-128 0 0,0 7-386 0 0,-1 5-386 0 0,-1 5-385 0 0,-1 3-128 0 0,2 0-258 0 0,-1-2-128 0 0,2-3-257 0 0,2-4-385 0 0,1-6-515 0 0,1-6-770 0 0,1-6-643 0 0,1-4-514 0 0,-2-7-7710 0 0,-5-7 9637 0 0,-6-4 1157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17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9528 16647 642 0 0,'-2'0'899'0'0,"-2"3"258"0"0,-2 1-1 0 0,-2 2 643 0 0,-1 1-642 0 0,2 1-386 0 0,0 1 0 0 0,2 2-129 0 0,2 1 1 0 0,2 2-129 0 0,2 3 0 0 0,0 3-129 0 0,2 2 129 0 0,0 3-128 0 0,1 2-129 0 0,2 0 0 0 0,2 1 0 0 0,2-1 0 0 0,3-1 0 0 0,3-2-129 0 0,3-3 129 0 0,3-2-128 0 0,2-4-1 0 0,3-4 1 0 0,0-5-129 0 0,2-4 0 0 0,-2-4 0 0 0,0-5 0 0 0,-3-4 128 0 0,-3-5 1 0 0,-4-2 128 0 0,-4-3 0 0 0,-5-3 0 0 0,-5 0 128 0 0,-6-2 1 0 0,-6 0-1 0 0,-6 0 1 0 0,-5 0-1 0 0,-5 2-128 0 0,-4 1 0 0 0,-4 3-128 0 0,-2 3-1 0 0,-2 3-128 0 0,-1 4-128 0 0,-1 3-1 0 0,2 4 1 0 0,3 4-129 0 0,3 4-257 0 0,4 2-386 0 0,5 2-513 0 0,6 1-258 0 0,7-1-256 0 0,6 1-258 0 0,8-1 129 0 0,7-1 129 0 0,6-3-1 0 0,7-2 643 0 0,4-4 257 0 0,4-3 1028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22866 12009 642 0 0,'1'1'2570'0'0,"0"3"2441"0"0,1 2-3340 0 0,0 5 128 0 0,0 6-129 0 0,0 5 129 0 0,-2 7-385 0 0,1 7-129 0 0,-1 5-643 0 0,-1 3-256 0 0,2 2-386 0 0,-1-1 128 0 0,2-2-256 0 0,1-5-643 0 0,2-5-386 0 0,0-5-642 0 0,1-6-514 0 0,0-5-514 0 0,-2-4-128 0 0,-3-4 128 0 0,-4 0 899 0 0,-6-1 643 0 0,-6 0 305 0 0,-4 1 980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21853 12181 256 0 0,'0'-1'900'0'0,"1"-1"385"0"0,1-1 385 0 0,1 1 258 0 0,0 0-643 0 0,2 1 128 0 0,0 2 129 0 0,0 4 257 0 0,1 3 0 0 0,-1 5-257 0 0,0 6-257 0 0,-2 4-514 0 0,-1 4-257 0 0,-1 4-385 0 0,-1 1-129 0 0,-1 0-129 0 0,1-2-256 0 0,1-2-386 0 0,0-4-386 0 0,2-5-642 0 0,1-2-385 0 0,1-4-515 0 0,-2-2 1 0 0,0-1 256 0 0,-2 3 643 0 0,-1 2 514 0 0,-2 5 1285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21844 13142 256 0 0,'0'-1'1028'0'0,"0"-1"257"0"0,0 0 2699 0 0,1 2-2571 0 0,0 3 129 0 0,0 6 129 0 0,0 4-1 0 0,1 5-128 0 0,-1 5-128 0 0,1 5-258 0 0,-2 4-128 0 0,1 3-385 0 0,-1 3-258 0 0,-1 2 129 0 0,0 0-128 0 0,0-1-258 0 0,1-2-128 0 0,0-5-128 0 0,2-4-258 0 0,1-5-256 0 0,2-4-515 0 0,0-4-385 0 0,2-3-899 0 0,-1-1-386 0 0,0-1-514 0 0,-2 3 257 0 0,-1 4 1156 0 0,-3 4 515 0 0,-2 4 257 0 0,0 5 1156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21788 14261 642 0 0,'0'2'1156'0'0,"-1"3"386"0"0,0 1 386 0 0,1 2 642 0 0,-1 1-1028 0 0,1 1-257 0 0,1 1 128 0 0,1 4-128 0 0,0 3 0 0 0,2 4-128 0 0,0 5-258 0 0,1 4-128 0 0,-1 4 0 0 0,1 2-128 0 0,-1 1-129 0 0,1-1 0 0 0,0-1-129 0 0,-1-4-128 0 0,1-5 129 0 0,0-5-258 0 0,-1-4 1 0 0,0-5-129 0 0,0-4-129 0 0,-1-4-128 0 0,-1-2-9766 0 0,-2-4 129 0 0,-1-2 9894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3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21983 15127 513 0 0,'-1'1'1028'0'0,"-1"3"386"0"0,-1 4 513 0 0,0 3 643 0 0,1 3-1156 0 0,0 5 256 0 0,1 5-128 0 0,2 4 129 0 0,1 5-1 0 0,1 4-128 0 0,1 4-257 0 0,0 1-128 0 0,0 1-386 0 0,0 1-129 0 0,0-2-128 0 0,-1-3-257 0 0,0-4-128 0 0,-1-5-129 0 0,-1-4-129 0 0,0-6-513 0 0,0-4-515 0 0,-1-5-642 0 0,1-3-514 0 0,-1-3-2955 0 0,1-2 2184 0 0,1-2 257 0 0,1-2 899 0 0,2-3 515 0 0,4-4 385 0 0,2-4 1028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22792 15217 15 0 0,'0'1'9236'0'0,"-1"2"-7694"0"0,0 4-128 0 0,0 4-1 0 0,1 5-256 0 0,0 5-1 0 0,2 5-256 0 0,0 5-1 0 0,0 5-256 0 0,0 5-129 0 0,0 3 0 0 0,0 3-129 0 0,1 1 129 0 0,-1 0 0 0 0,0-2-128 0 0,1-5-258 0 0,0-5 1 0 0,0-6-386 0 0,0-7-643 0 0,1-6-899 0 0,0-8-385 0 0,1-7-643 0 0,2-6-900 0 0,1-5-256 0 0,1-6 1541 0 0,0-4 900 0 0,0-4 257 0 0,0-2 1285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23880 15202 642 0 0,'0'0'5011'0'0,"-1"2"-1798"0"0,0 0-1543 0 0,-1 3 1 0 0,0 3-129 0 0,-1 4 0 0 0,1 5-129 0 0,1 6-256 0 0,-1 5-129 0 0,1 5-257 0 0,0 6-257 0 0,1 4-129 0 0,1 2-128 0 0,0 2 0 0 0,1-1-257 0 0,0-1 0 0 0,1-5 0 0 0,0-4-128 0 0,0-6-386 0 0,1-7-643 0 0,1-6-513 0 0,-1-6-900 0 0,1-5-643 0 0,-2-3 3213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24900 15237 128 0 0,'0'-1'1028'0'0,"0"-1"1670"0"0,0-1-770 0 0,0 0-772 0 0,1-1 1671 0 0,0 2 514 0 0,1 3-1670 0 0,1 5-129 0 0,1 6-386 0 0,0 7-256 0 0,1 7-129 0 0,-2 7-129 0 0,0 5-385 0 0,-2 5 0 0 0,-1 3 0 0 0,-2 1 0 0 0,0 0-257 0 0,-1-3 0 0 0,1-5-128 0 0,0-6-643 0 0,2-8-129 0 0,1-6-385 0 0,2-9-642 0 0,2-6-900 0 0,2-7-771 0 0,0-5-129 0 0,1-2 1414 0 0,0-4 643 0 0,-1-2 385 0 0,0-2 1285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26066 15214 513 0 0,'1'0'1028'0'0,"1"-1"514"0"0,1 0 3213 0 0,0 2-2956 0 0,0 2-257 0 0,0 2 0 0 0,-2 5 0 0 0,1 4-257 0 0,-2 5-257 0 0,-1 5-129 0 0,-1 5-385 0 0,0 5 129 0 0,-2 5-386 0 0,0 4 0 0 0,0 3 128 0 0,0 2-128 0 0,0 0-128 0 0,1-1-129 0 0,2-4-129 0 0,1-6-128 0 0,1-5-514 0 0,1-8-514 0 0,1-7-514 0 0,0-7-771 0 0,0-6-1156 0 0,-1-7-129 0 0,-1-8 1542 0 0,-3-8 642 0 0,-3-6 515 0 0,-5-5 1156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24953 14106 385 0 0,'0'1'6425'0'0,"0"0"-5012"0"0,0 3 1 0 0,1 3-1 0 0,1 4 258 0 0,0 6-1 0 0,-1 6-128 0 0,0 6-257 0 0,-2 7-257 0 0,-1 7-385 0 0,-1 6-1 0 0,-1 3-256 0 0,0 4-1 0 0,1 0-385 0 0,0 0 0 0 0,2-5 129 0 0,1-4-258 0 0,2-7-256 0 0,2-7-386 0 0,2-9-514 0 0,2-7-643 0 0,0-8-642 0 0,1-7-771 0 0,-3-5-2570 0 0,-2-7 4112 0 0,-5-6 386 0 0,-6-4 1413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7:17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9960 16488 256 0 0,'0'-1'1028'0'0,"0"1"5140"0"0,1 1-4883 0 0,0 3 0 0 0,-1 3 129 0 0,1 4-129 0 0,-1 6-257 0 0,-1 6-257 0 0,0 6-257 0 0,-2 5-129 0 0,0 5-256 0 0,-1 2-1 0 0,1 3 1 0 0,0-1-129 0 0,1-2-129 0 0,3-2 1 0 0,1-4-1 0 0,2-3 1 0 0,2-5-129 0 0,1-5 128 0 0,1-3-128 0 0,0-5 0 0 0,0-3 0 0 0,0-5 0 0 0,0-3-128 0 0,0-4 128 0 0,2-5-129 0 0,0-6 1 0 0,2-4 128 0 0,2-7 0 0 0,2-4 0 0 0,2-3 128 0 0,3-4 1 0 0,2-2 128 0 0,3 1-129 0 0,3 0 129 0 0,1 2 0 0 0,2 3 0 0 0,-1 4 0 0 0,0 5 0 0 0,-2 6 129 0 0,-3 4-1 0 0,-1 5 1 0 0,-4 6 256 0 0,-1 3 1 0 0,-1 4-1 0 0,-3 5 129 0 0,-1 3 0 0 0,-1 3 0 0 0,-1 3-128 0 0,-2 2-1 0 0,-1 2-128 0 0,-1 3 0 0 0,-2 0 0 0 0,0 2 0 0 0,-2 0 0 0 0,0 0-128 0 0,0 0-1 0 0,-1-1-128 0 0,1-2-128 0 0,-1-2 128 0 0,0-3-129 0 0,0-4 1 0 0,0-2-258 0 0,0-4-385 0 0,-1-2-642 0 0,0-2-900 0 0,-2-2-900 0 0,-3-1-2184 0 0,-2 0 3984 0 0,-1-2 1413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23925 14037 128 0 0,'0'-1'1028'0'0,"-1"-2"1927"0"0,0 2 4370 0 0,1 1-5655 0 0,1 5 129 0 0,1 6 0 0 0,0 6-385 0 0,0 7-258 0 0,0 6-256 0 0,-1 6-515 0 0,0 5-256 0 0,0 3-258 0 0,0 2 1 0 0,0-2 128 0 0,-1-1-129 0 0,2-5-128 0 0,0-5-514 0 0,0-6-257 0 0,1-6-899 0 0,1-6-515 0 0,-1-4-642 0 0,-2-5-257 0 0,-6-4-1542 0 0,-4-4 3470 0 0,-6-3 368 0 0,-1-4 1045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22759 14062 385 0 0,'0'0'899'0'0,"0"-1"386"0"0,0-1 2442 0 0,3 2-2571 0 0,1 3 129 0 0,2 3 257 0 0,2 4 129 0 0,1 6 256 0 0,0 5-385 0 0,0 6-128 0 0,-1 3-386 0 0,-2 4-386 0 0,0 3-128 0 0,-2 0-257 0 0,-2-1-128 0 0,0-3-129 0 0,0-3-257 0 0,-1-5-386 0 0,1-4-385 0 0,-1-6-642 0 0,1-4-515 0 0,0-4-385 0 0,0-4-3598 0 0,-2-6 2699 0 0,0-8 2312 0 0,-3-6 1157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22793 13052 256 0 0,'-1'-1'1028'0'0,"-1"-1"129"0"0,0-2 642 0 0,0 1 385 0 0,-1 1 2442 0 0,1 2-2955 0 0,0 2-129 0 0,1 5 0 0 0,0 4-514 0 0,1 5-129 0 0,1 5-256 0 0,-1 6-129 0 0,1 5-129 0 0,-1 4-385 0 0,0 3 0 0 0,2 2 0 0 0,-1-1-257 0 0,2-2-128 0 0,2-4-258 0 0,2-5-770 0 0,2-4-515 0 0,2-6-642 0 0,2-5-514 0 0,1-4-128 0 0,1-5 899 0 0,3-4 642 0 0,1-6 386 0 0,0-3 1285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23955 12845 385 0 0,'-1'1'899'0'0,"-1"3"2185"0"0,0 1-1028 0 0,0 2-642 0 0,0 2-129 0 0,1 4 0 0 0,0 3 0 0 0,1 5 128 0 0,0 4 129 0 0,0 5 0 0 0,0 4 0 0 0,1 4-128 0 0,0 4-129 0 0,0 3 0 0 0,1 2-257 0 0,1 0-257 0 0,2-2-386 0 0,0-1 1 0 0,2-4-129 0 0,1-4 0 0 0,-1-5-257 0 0,1-5 128 0 0,0-5-256 0 0,-1-4 128 0 0,0-4-257 0 0,-2-4-129 0 0,-1-2-642 0 0,-1-4-13749 0 0,-3-3 9251 0 0,-2-4 3984 0 0,-4-2 386 0 0,-3-2 1156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21096 6050 95 0 0,'-2'-1'804'0'0,"0"-1"95"0"0,-2-1 386 0 0,0-1 257 0 0,0 0-771 0 0,1 1 129 0 0,0-1-129 0 0,2 4 3469 0 0,0 3-3083 0 0,2 5-129 0 0,1 6-129 0 0,0 7 1 0 0,1 6-129 0 0,0 7-129 0 0,1 5 1 0 0,-1 5-129 0 0,1 5 0 0 0,-2 2 128 0 0,1 1 1 0 0,-1 0-129 0 0,0-1 0 0 0,0-3-257 0 0,0-4 0 0 0,1-5-257 0 0,0-6 0 0 0,0-5 0 0 0,1-5-129 0 0,0-5 1 0 0,-1-5-1 0 0,0-4-128 0 0,0-3-128 0 0,-1-2-386 0 0,1-2-2185 0 0,-1-2 643 0 0,1 0-642 0 0,1-5-5655 0 0,1-5 7197 0 0,1-5 385 0 0,2-4 1028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21664 6292 899 0 0,'1'0'1285'0'0,"-1"1"11308"0"0,2-1-7967 0 0,0 1-3727 0 0,0 0-513 0 0,1 0-515 0 0,1-1-899 0 0,1 0-899 0 0,1-1-772 0 0,0 0-899 0 0,-3 4-6553 0 0,-2 4 9106 0 0,-3 3 1045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19:52.4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21692 6619 770 0 0,'-2'3'1285'0'0,"-3"3"514"0"0,-3 2 771 0 0,0 1 1414 0 0,1-2-4755 0 0,3-3-2956 0 0,3-4 1414 0 0,3-3 643 0 0,3-4-257 0 0,3-2 1927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22842 5796 385 0 0,'-2'0'1028'0'0,"0"0"1799"0"0,-1 2-900 0 0,1 2-1027 0 0,1 4 128 0 0,1 5 0 0 0,2 4 128 0 0,2 7 1 0 0,1 6-129 0 0,1 6 257 0 0,1 6-257 0 0,0 5 0 0 0,0 6-129 0 0,-1 4 1 0 0,-1 3-258 0 0,0 2 1 0 0,0 0-129 0 0,-1-1-129 0 0,2-3-128 0 0,-1-5-257 0 0,2-5 0 0 0,0-5 0 0 0,0-7-128 0 0,0-5-1 0 0,0-7 1 0 0,-1-4-1 0 0,-1-6-256 0 0,0-3-258 0 0,-2-6-4497 0 0,-2-4 2956 0 0,-2-5-129 0 0,-5-4-129 0 0,-2-5-128 0 0,-4-5 900 0 0,-1-4 385 0 0,-1-3 1285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22860 5898 385 0 0,'1'-3'1156'0'0,"1"-4"258"0"0,2-3 513 0 0,1-2 772 0 0,1-1-772 0 0,2 1-385 0 0,0 2 129 0 0,1 1-129 0 0,0 3-129 0 0,1 3-385 0 0,5 2-128 0 0,4 2 513 0 0,3 2-770 0 0,3 2-258 0 0,4-1 1 0 0,3 1-1 0 0,2-1-256 0 0,2-1-1 0 0,2-1 1 0 0,0-1-129 0 0,0-2 0 0 0,-1-1-129 0 0,-3 0 1 0 0,-4-2 385 0 0,-4 1-129 0 0,-6 0-385 0 0,-7 2-3855 0 0,-6 2 1542 0 0,-7 2-771 0 0,-6 4 257 0 0,-5 4 0 0 0,-5 3 1028 0 0,-4 2 514 0 0,-4 2 514 0 0,-8 5 772 0 0,7-5 256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6T18:20:29.4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22874 6293 513 0 0,'-1'1'1157'0'0,"-2"0"385"0"0,2 0 6425 0 0,4 0-6168 0 0,4-2-257 0 0,4-1-129 0 0,5-1 1 0 0,5-1-258 0 0,2 1-256 0 0,2-1 128 0 0,3 0-386 0 0,-1 1-128 0 0,1 0-128 0 0,0 0-258 0 0,-1 0-128 0 0,-1 1 0 0 0,-2 0-128 0 0,-1-1-258 0 0,-2 1-513 0 0,-2-1-643 0 0,-1-1-514 0 0,-1 1-1028 0 0,0-1-900 0 0,-2 1 1 0 0,-1 0 1541 0 0,2 1 643 0 0,0 1 514 0 0,3 3 772 0 0,-3 0 513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CE9EA-6847-E244-BACC-4F260BB27CA1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86197-4258-9B42-8FF9-9E832230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86197-4258-9B42-8FF9-9E832230DA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68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0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88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00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38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46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14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2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89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34B23-C434-BF40-851F-BAC4FEAC69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65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8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86197-4258-9B42-8FF9-9E832230DA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86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34B23-C434-BF40-851F-BAC4FEAC69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56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34B23-C434-BF40-851F-BAC4FEAC69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6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34B23-C434-BF40-851F-BAC4FEAC69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71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84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4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6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86197-4258-9B42-8FF9-9E832230DA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41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86197-4258-9B42-8FF9-9E832230DA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5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0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86197-4258-9B42-8FF9-9E832230DA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82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0FC7A-7689-2F46-A024-354EAB6427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C0E15-F972-82E8-F4E8-7E525966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35211-70B1-6B27-E254-6E067D70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C833-9F30-1A4F-906F-948A616CC167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54687-A232-CC49-4411-E57E71E0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C1957-68D6-2253-F48B-8B3E70ED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6CA0-E944-5E4A-A237-ECD29B65D234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University of Colorado Boulder Logo [CU Boulder | 01] - PNG Logo Vector  Downloads (SVG, EPS)">
            <a:extLst>
              <a:ext uri="{FF2B5EF4-FFF2-40B4-BE49-F238E27FC236}">
                <a16:creationId xmlns:a16="http://schemas.microsoft.com/office/drawing/2014/main" id="{0BADDC15-5CD0-68C0-3CB8-534D0EFF9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55" y="4653915"/>
            <a:ext cx="4709425" cy="29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1C11F-ABFD-4FA8-8326-90FA2CC7E591}"/>
              </a:ext>
            </a:extLst>
          </p:cNvPr>
          <p:cNvSpPr txBox="1"/>
          <p:nvPr userDrawn="1"/>
        </p:nvSpPr>
        <p:spPr>
          <a:xfrm>
            <a:off x="831850" y="5602390"/>
            <a:ext cx="5018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CSCI 5722/4722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2349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C229-6020-5906-6DD4-D1FC1A86B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95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50AE0-1891-C532-5C1B-A8AFE7EE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368D-59A2-6A4C-9DD2-3C4DBDCD09B8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11ADE-BFFC-BE59-C34B-AE378BB7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11156-CAF4-B7D7-0688-24B54EDC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F0537-2BCE-514C-8EA0-7A0C12589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73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y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B5B426-42AB-F613-6461-34D2CA28EB92}"/>
              </a:ext>
            </a:extLst>
          </p:cNvPr>
          <p:cNvSpPr/>
          <p:nvPr userDrawn="1"/>
        </p:nvSpPr>
        <p:spPr>
          <a:xfrm>
            <a:off x="225631" y="225631"/>
            <a:ext cx="11768448" cy="6365174"/>
          </a:xfrm>
          <a:prstGeom prst="rect">
            <a:avLst/>
          </a:prstGeom>
          <a:solidFill>
            <a:schemeClr val="bg1"/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2AF6F2-6120-3993-876D-F1BE29C4DBAC}"/>
              </a:ext>
            </a:extLst>
          </p:cNvPr>
          <p:cNvSpPr/>
          <p:nvPr userDrawn="1"/>
        </p:nvSpPr>
        <p:spPr>
          <a:xfrm>
            <a:off x="399305" y="469885"/>
            <a:ext cx="365356" cy="3657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343308-EFF6-39D2-EFC5-F73BAA6A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10" y="365125"/>
            <a:ext cx="9737690" cy="626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120DE9-801A-E370-14F3-8E3556CF9ED2}"/>
              </a:ext>
            </a:extLst>
          </p:cNvPr>
          <p:cNvSpPr/>
          <p:nvPr userDrawn="1"/>
        </p:nvSpPr>
        <p:spPr>
          <a:xfrm>
            <a:off x="911384" y="471825"/>
            <a:ext cx="578429" cy="356261"/>
          </a:xfrm>
          <a:prstGeom prst="rect">
            <a:avLst/>
          </a:prstGeom>
          <a:solidFill>
            <a:srgbClr val="035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19EA2A-B56C-896D-B915-DEF8E1C5D392}"/>
              </a:ext>
            </a:extLst>
          </p:cNvPr>
          <p:cNvSpPr/>
          <p:nvPr userDrawn="1"/>
        </p:nvSpPr>
        <p:spPr>
          <a:xfrm>
            <a:off x="1095742" y="535655"/>
            <a:ext cx="228600" cy="228600"/>
          </a:xfrm>
          <a:prstGeom prst="ellipse">
            <a:avLst/>
          </a:prstGeom>
          <a:solidFill>
            <a:srgbClr val="035E2F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90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B5B426-42AB-F613-6461-34D2CA28EB92}"/>
              </a:ext>
            </a:extLst>
          </p:cNvPr>
          <p:cNvSpPr/>
          <p:nvPr userDrawn="1"/>
        </p:nvSpPr>
        <p:spPr>
          <a:xfrm>
            <a:off x="225631" y="225631"/>
            <a:ext cx="11768448" cy="6365174"/>
          </a:xfrm>
          <a:prstGeom prst="rect">
            <a:avLst/>
          </a:prstGeom>
          <a:solidFill>
            <a:schemeClr val="bg1"/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3A5D6A-F571-34F6-9CFC-2C5CD8EF2DB0}"/>
              </a:ext>
            </a:extLst>
          </p:cNvPr>
          <p:cNvGrpSpPr/>
          <p:nvPr userDrawn="1"/>
        </p:nvGrpSpPr>
        <p:grpSpPr>
          <a:xfrm>
            <a:off x="911384" y="479384"/>
            <a:ext cx="578429" cy="356261"/>
            <a:chOff x="11300111" y="347154"/>
            <a:chExt cx="578429" cy="3562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D28DFB-0D66-0C3A-62FA-CEDB84E28FC7}"/>
                </a:ext>
              </a:extLst>
            </p:cNvPr>
            <p:cNvSpPr/>
            <p:nvPr/>
          </p:nvSpPr>
          <p:spPr>
            <a:xfrm>
              <a:off x="11300111" y="347154"/>
              <a:ext cx="578429" cy="356261"/>
            </a:xfrm>
            <a:prstGeom prst="rect">
              <a:avLst/>
            </a:prstGeom>
            <a:solidFill>
              <a:srgbClr val="00468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20FE82-3326-496F-7377-D2366F2E44F8}"/>
                </a:ext>
              </a:extLst>
            </p:cNvPr>
            <p:cNvSpPr/>
            <p:nvPr/>
          </p:nvSpPr>
          <p:spPr>
            <a:xfrm>
              <a:off x="11492771" y="420070"/>
              <a:ext cx="193108" cy="193305"/>
            </a:xfrm>
            <a:prstGeom prst="rect">
              <a:avLst/>
            </a:prstGeom>
            <a:solidFill>
              <a:srgbClr val="00468B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72AF6F2-6120-3993-876D-F1BE29C4DBAC}"/>
              </a:ext>
            </a:extLst>
          </p:cNvPr>
          <p:cNvSpPr/>
          <p:nvPr userDrawn="1"/>
        </p:nvSpPr>
        <p:spPr>
          <a:xfrm>
            <a:off x="399305" y="469885"/>
            <a:ext cx="365356" cy="3657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343308-EFF6-39D2-EFC5-F73BAA6A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10" y="365125"/>
            <a:ext cx="9737690" cy="626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065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ffic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B5B426-42AB-F613-6461-34D2CA28EB92}"/>
              </a:ext>
            </a:extLst>
          </p:cNvPr>
          <p:cNvSpPr/>
          <p:nvPr userDrawn="1"/>
        </p:nvSpPr>
        <p:spPr>
          <a:xfrm>
            <a:off x="225631" y="225631"/>
            <a:ext cx="11768448" cy="6365174"/>
          </a:xfrm>
          <a:prstGeom prst="rect">
            <a:avLst/>
          </a:prstGeom>
          <a:solidFill>
            <a:schemeClr val="bg1"/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2AF6F2-6120-3993-876D-F1BE29C4DBAC}"/>
              </a:ext>
            </a:extLst>
          </p:cNvPr>
          <p:cNvSpPr/>
          <p:nvPr userDrawn="1"/>
        </p:nvSpPr>
        <p:spPr>
          <a:xfrm>
            <a:off x="399305" y="469885"/>
            <a:ext cx="365356" cy="3657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343308-EFF6-39D2-EFC5-F73BAA6A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10" y="365125"/>
            <a:ext cx="9737690" cy="626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7E703-5296-3B16-85AA-C3B987BDA2EA}"/>
              </a:ext>
            </a:extLst>
          </p:cNvPr>
          <p:cNvSpPr/>
          <p:nvPr userDrawn="1"/>
        </p:nvSpPr>
        <p:spPr>
          <a:xfrm>
            <a:off x="901171" y="474316"/>
            <a:ext cx="578429" cy="356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159EA3FA-12D0-5A17-98BD-EDD4359CF94B}"/>
              </a:ext>
            </a:extLst>
          </p:cNvPr>
          <p:cNvSpPr/>
          <p:nvPr userDrawn="1"/>
        </p:nvSpPr>
        <p:spPr>
          <a:xfrm>
            <a:off x="1079920" y="529970"/>
            <a:ext cx="220929" cy="244952"/>
          </a:xfrm>
          <a:prstGeom prst="diamond">
            <a:avLst/>
          </a:prstGeom>
          <a:solidFill>
            <a:schemeClr val="tx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ffic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B5B426-42AB-F613-6461-34D2CA28EB92}"/>
              </a:ext>
            </a:extLst>
          </p:cNvPr>
          <p:cNvSpPr/>
          <p:nvPr userDrawn="1"/>
        </p:nvSpPr>
        <p:spPr>
          <a:xfrm>
            <a:off x="211776" y="276197"/>
            <a:ext cx="11768448" cy="6365174"/>
          </a:xfrm>
          <a:prstGeom prst="rect">
            <a:avLst/>
          </a:prstGeom>
          <a:solidFill>
            <a:schemeClr val="bg1"/>
          </a:solidFill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2AF6F2-6120-3993-876D-F1BE29C4DBAC}"/>
              </a:ext>
            </a:extLst>
          </p:cNvPr>
          <p:cNvSpPr/>
          <p:nvPr userDrawn="1"/>
        </p:nvSpPr>
        <p:spPr>
          <a:xfrm>
            <a:off x="399305" y="469885"/>
            <a:ext cx="365356" cy="3657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343308-EFF6-39D2-EFC5-F73BAA6A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10" y="365125"/>
            <a:ext cx="9737690" cy="626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7E703-5296-3B16-85AA-C3B987BDA2EA}"/>
              </a:ext>
            </a:extLst>
          </p:cNvPr>
          <p:cNvSpPr/>
          <p:nvPr userDrawn="1"/>
        </p:nvSpPr>
        <p:spPr>
          <a:xfrm>
            <a:off x="901171" y="474316"/>
            <a:ext cx="578429" cy="356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159EA3FA-12D0-5A17-98BD-EDD4359CF94B}"/>
              </a:ext>
            </a:extLst>
          </p:cNvPr>
          <p:cNvSpPr/>
          <p:nvPr userDrawn="1"/>
        </p:nvSpPr>
        <p:spPr>
          <a:xfrm>
            <a:off x="1026573" y="529970"/>
            <a:ext cx="220929" cy="244952"/>
          </a:xfrm>
          <a:prstGeom prst="diamond">
            <a:avLst/>
          </a:prstGeom>
          <a:solidFill>
            <a:schemeClr val="tx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5DFB7816-198C-06CF-7625-5612873F5B90}"/>
              </a:ext>
            </a:extLst>
          </p:cNvPr>
          <p:cNvSpPr/>
          <p:nvPr userDrawn="1"/>
        </p:nvSpPr>
        <p:spPr>
          <a:xfrm>
            <a:off x="1134835" y="532537"/>
            <a:ext cx="220929" cy="244952"/>
          </a:xfrm>
          <a:prstGeom prst="diamond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6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Question">
    <p:bg>
      <p:bgPr>
        <a:solidFill>
          <a:schemeClr val="accent4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89E0-1CF4-39F2-B706-9B4E2653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11F60-0C77-46B2-B619-B767B228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5FC5-EFFF-B249-B1ED-B728424F6922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C46AE-3390-B80D-BACF-9C208E76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EC19F-692E-1B7D-2676-BA9E37D4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B75-957B-2C44-BB69-FC0B27493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0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">
    <p:bg>
      <p:bgPr>
        <a:solidFill>
          <a:schemeClr val="accent4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89E0-1CF4-39F2-B706-9B4E2653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11F60-0C77-46B2-B619-B767B228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5FC5-EFFF-B249-B1ED-B728424F6922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C46AE-3390-B80D-BACF-9C208E76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EC19F-692E-1B7D-2676-BA9E37D4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BB75-957B-2C44-BB69-FC0B27493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26EC89-B7E1-6BD9-A38D-52C05296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566"/>
            <a:ext cx="10515600" cy="5094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202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8" r:id="rId4"/>
    <p:sldLayoutId id="2147483679" r:id="rId5"/>
    <p:sldLayoutId id="2147483680" r:id="rId6"/>
    <p:sldLayoutId id="2147483674" r:id="rId7"/>
    <p:sldLayoutId id="2147483675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0.png"/><Relationship Id="rId21" Type="http://schemas.openxmlformats.org/officeDocument/2006/relationships/customXml" Target="../ink/ink221.xml"/><Relationship Id="rId42" Type="http://schemas.openxmlformats.org/officeDocument/2006/relationships/image" Target="../media/image238.png"/><Relationship Id="rId47" Type="http://schemas.openxmlformats.org/officeDocument/2006/relationships/customXml" Target="../ink/ink234.xml"/><Relationship Id="rId63" Type="http://schemas.openxmlformats.org/officeDocument/2006/relationships/customXml" Target="../ink/ink242.xml"/><Relationship Id="rId68" Type="http://schemas.openxmlformats.org/officeDocument/2006/relationships/image" Target="../media/image251.png"/><Relationship Id="rId84" Type="http://schemas.openxmlformats.org/officeDocument/2006/relationships/image" Target="../media/image259.png"/><Relationship Id="rId89" Type="http://schemas.openxmlformats.org/officeDocument/2006/relationships/customXml" Target="../ink/ink255.xml"/><Relationship Id="rId16" Type="http://schemas.openxmlformats.org/officeDocument/2006/relationships/image" Target="../media/image225.png"/><Relationship Id="rId11" Type="http://schemas.openxmlformats.org/officeDocument/2006/relationships/customXml" Target="../ink/ink216.xml"/><Relationship Id="rId32" Type="http://schemas.openxmlformats.org/officeDocument/2006/relationships/image" Target="../media/image233.png"/><Relationship Id="rId37" Type="http://schemas.openxmlformats.org/officeDocument/2006/relationships/customXml" Target="../ink/ink229.xml"/><Relationship Id="rId53" Type="http://schemas.openxmlformats.org/officeDocument/2006/relationships/customXml" Target="../ink/ink237.xml"/><Relationship Id="rId58" Type="http://schemas.openxmlformats.org/officeDocument/2006/relationships/image" Target="../media/image246.png"/><Relationship Id="rId74" Type="http://schemas.openxmlformats.org/officeDocument/2006/relationships/image" Target="../media/image254.png"/><Relationship Id="rId79" Type="http://schemas.openxmlformats.org/officeDocument/2006/relationships/customXml" Target="../ink/ink250.xml"/><Relationship Id="rId5" Type="http://schemas.openxmlformats.org/officeDocument/2006/relationships/customXml" Target="../ink/ink213.xml"/><Relationship Id="rId90" Type="http://schemas.openxmlformats.org/officeDocument/2006/relationships/image" Target="../media/image262.png"/><Relationship Id="rId14" Type="http://schemas.openxmlformats.org/officeDocument/2006/relationships/image" Target="../media/image224.png"/><Relationship Id="rId22" Type="http://schemas.openxmlformats.org/officeDocument/2006/relationships/image" Target="../media/image228.png"/><Relationship Id="rId27" Type="http://schemas.openxmlformats.org/officeDocument/2006/relationships/customXml" Target="../ink/ink224.xml"/><Relationship Id="rId30" Type="http://schemas.openxmlformats.org/officeDocument/2006/relationships/image" Target="../media/image232.png"/><Relationship Id="rId35" Type="http://schemas.openxmlformats.org/officeDocument/2006/relationships/customXml" Target="../ink/ink228.xml"/><Relationship Id="rId43" Type="http://schemas.openxmlformats.org/officeDocument/2006/relationships/customXml" Target="../ink/ink232.xml"/><Relationship Id="rId48" Type="http://schemas.openxmlformats.org/officeDocument/2006/relationships/image" Target="../media/image241.png"/><Relationship Id="rId56" Type="http://schemas.openxmlformats.org/officeDocument/2006/relationships/image" Target="../media/image245.png"/><Relationship Id="rId64" Type="http://schemas.openxmlformats.org/officeDocument/2006/relationships/image" Target="../media/image249.png"/><Relationship Id="rId69" Type="http://schemas.openxmlformats.org/officeDocument/2006/relationships/customXml" Target="../ink/ink245.xml"/><Relationship Id="rId77" Type="http://schemas.openxmlformats.org/officeDocument/2006/relationships/customXml" Target="../ink/ink249.xml"/><Relationship Id="rId8" Type="http://schemas.openxmlformats.org/officeDocument/2006/relationships/image" Target="../media/image221.png"/><Relationship Id="rId51" Type="http://schemas.openxmlformats.org/officeDocument/2006/relationships/customXml" Target="../ink/ink236.xml"/><Relationship Id="rId72" Type="http://schemas.openxmlformats.org/officeDocument/2006/relationships/image" Target="../media/image253.png"/><Relationship Id="rId80" Type="http://schemas.openxmlformats.org/officeDocument/2006/relationships/image" Target="../media/image257.png"/><Relationship Id="rId85" Type="http://schemas.openxmlformats.org/officeDocument/2006/relationships/customXml" Target="../ink/ink253.xml"/><Relationship Id="rId3" Type="http://schemas.openxmlformats.org/officeDocument/2006/relationships/customXml" Target="../ink/ink212.xml"/><Relationship Id="rId12" Type="http://schemas.openxmlformats.org/officeDocument/2006/relationships/image" Target="../media/image223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33" Type="http://schemas.openxmlformats.org/officeDocument/2006/relationships/customXml" Target="../ink/ink227.xml"/><Relationship Id="rId38" Type="http://schemas.openxmlformats.org/officeDocument/2006/relationships/image" Target="../media/image236.png"/><Relationship Id="rId46" Type="http://schemas.openxmlformats.org/officeDocument/2006/relationships/image" Target="../media/image240.png"/><Relationship Id="rId59" Type="http://schemas.openxmlformats.org/officeDocument/2006/relationships/customXml" Target="../ink/ink240.xml"/><Relationship Id="rId67" Type="http://schemas.openxmlformats.org/officeDocument/2006/relationships/customXml" Target="../ink/ink244.xml"/><Relationship Id="rId20" Type="http://schemas.openxmlformats.org/officeDocument/2006/relationships/image" Target="../media/image227.png"/><Relationship Id="rId41" Type="http://schemas.openxmlformats.org/officeDocument/2006/relationships/customXml" Target="../ink/ink231.xml"/><Relationship Id="rId54" Type="http://schemas.openxmlformats.org/officeDocument/2006/relationships/image" Target="../media/image244.png"/><Relationship Id="rId62" Type="http://schemas.openxmlformats.org/officeDocument/2006/relationships/image" Target="../media/image248.png"/><Relationship Id="rId70" Type="http://schemas.openxmlformats.org/officeDocument/2006/relationships/image" Target="../media/image252.png"/><Relationship Id="rId75" Type="http://schemas.openxmlformats.org/officeDocument/2006/relationships/customXml" Target="../ink/ink248.xml"/><Relationship Id="rId83" Type="http://schemas.openxmlformats.org/officeDocument/2006/relationships/customXml" Target="../ink/ink252.xml"/><Relationship Id="rId88" Type="http://schemas.openxmlformats.org/officeDocument/2006/relationships/image" Target="../media/image2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0.png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231.png"/><Relationship Id="rId36" Type="http://schemas.openxmlformats.org/officeDocument/2006/relationships/image" Target="../media/image235.png"/><Relationship Id="rId49" Type="http://schemas.openxmlformats.org/officeDocument/2006/relationships/customXml" Target="../ink/ink235.xml"/><Relationship Id="rId57" Type="http://schemas.openxmlformats.org/officeDocument/2006/relationships/customXml" Target="../ink/ink239.xml"/><Relationship Id="rId10" Type="http://schemas.openxmlformats.org/officeDocument/2006/relationships/image" Target="../media/image222.png"/><Relationship Id="rId31" Type="http://schemas.openxmlformats.org/officeDocument/2006/relationships/customXml" Target="../ink/ink226.xml"/><Relationship Id="rId44" Type="http://schemas.openxmlformats.org/officeDocument/2006/relationships/image" Target="../media/image239.png"/><Relationship Id="rId52" Type="http://schemas.openxmlformats.org/officeDocument/2006/relationships/image" Target="../media/image243.png"/><Relationship Id="rId60" Type="http://schemas.openxmlformats.org/officeDocument/2006/relationships/image" Target="../media/image247.png"/><Relationship Id="rId65" Type="http://schemas.openxmlformats.org/officeDocument/2006/relationships/customXml" Target="../ink/ink243.xml"/><Relationship Id="rId73" Type="http://schemas.openxmlformats.org/officeDocument/2006/relationships/customXml" Target="../ink/ink247.xml"/><Relationship Id="rId78" Type="http://schemas.openxmlformats.org/officeDocument/2006/relationships/image" Target="../media/image256.png"/><Relationship Id="rId81" Type="http://schemas.openxmlformats.org/officeDocument/2006/relationships/customXml" Target="../ink/ink251.xml"/><Relationship Id="rId86" Type="http://schemas.openxmlformats.org/officeDocument/2006/relationships/image" Target="../media/image260.png"/><Relationship Id="rId4" Type="http://schemas.openxmlformats.org/officeDocument/2006/relationships/image" Target="../media/image219.png"/><Relationship Id="rId9" Type="http://schemas.openxmlformats.org/officeDocument/2006/relationships/customXml" Target="../ink/ink215.xml"/><Relationship Id="rId13" Type="http://schemas.openxmlformats.org/officeDocument/2006/relationships/customXml" Target="../ink/ink217.xml"/><Relationship Id="rId18" Type="http://schemas.openxmlformats.org/officeDocument/2006/relationships/image" Target="../media/image226.png"/><Relationship Id="rId39" Type="http://schemas.openxmlformats.org/officeDocument/2006/relationships/customXml" Target="../ink/ink230.xml"/><Relationship Id="rId34" Type="http://schemas.openxmlformats.org/officeDocument/2006/relationships/image" Target="../media/image234.png"/><Relationship Id="rId50" Type="http://schemas.openxmlformats.org/officeDocument/2006/relationships/image" Target="../media/image242.png"/><Relationship Id="rId55" Type="http://schemas.openxmlformats.org/officeDocument/2006/relationships/customXml" Target="../ink/ink238.xml"/><Relationship Id="rId76" Type="http://schemas.openxmlformats.org/officeDocument/2006/relationships/image" Target="../media/image255.png"/><Relationship Id="rId7" Type="http://schemas.openxmlformats.org/officeDocument/2006/relationships/customXml" Target="../ink/ink214.xml"/><Relationship Id="rId71" Type="http://schemas.openxmlformats.org/officeDocument/2006/relationships/customXml" Target="../ink/ink246.xml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225.xml"/><Relationship Id="rId24" Type="http://schemas.openxmlformats.org/officeDocument/2006/relationships/image" Target="../media/image229.png"/><Relationship Id="rId40" Type="http://schemas.openxmlformats.org/officeDocument/2006/relationships/image" Target="../media/image237.png"/><Relationship Id="rId45" Type="http://schemas.openxmlformats.org/officeDocument/2006/relationships/customXml" Target="../ink/ink233.xml"/><Relationship Id="rId66" Type="http://schemas.openxmlformats.org/officeDocument/2006/relationships/image" Target="../media/image250.png"/><Relationship Id="rId87" Type="http://schemas.openxmlformats.org/officeDocument/2006/relationships/customXml" Target="../ink/ink254.xml"/><Relationship Id="rId61" Type="http://schemas.openxmlformats.org/officeDocument/2006/relationships/customXml" Target="../ink/ink241.xml"/><Relationship Id="rId82" Type="http://schemas.openxmlformats.org/officeDocument/2006/relationships/image" Target="../media/image258.png"/><Relationship Id="rId19" Type="http://schemas.openxmlformats.org/officeDocument/2006/relationships/customXml" Target="../ink/ink220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7.xml"/><Relationship Id="rId21" Type="http://schemas.openxmlformats.org/officeDocument/2006/relationships/image" Target="../media/image272.png"/><Relationship Id="rId42" Type="http://schemas.openxmlformats.org/officeDocument/2006/relationships/customXml" Target="../ink/ink275.xml"/><Relationship Id="rId47" Type="http://schemas.openxmlformats.org/officeDocument/2006/relationships/image" Target="../media/image285.png"/><Relationship Id="rId63" Type="http://schemas.openxmlformats.org/officeDocument/2006/relationships/image" Target="../media/image293.png"/><Relationship Id="rId68" Type="http://schemas.openxmlformats.org/officeDocument/2006/relationships/customXml" Target="../ink/ink288.xml"/><Relationship Id="rId16" Type="http://schemas.openxmlformats.org/officeDocument/2006/relationships/customXml" Target="../ink/ink262.xml"/><Relationship Id="rId11" Type="http://schemas.openxmlformats.org/officeDocument/2006/relationships/image" Target="../media/image267.png"/><Relationship Id="rId32" Type="http://schemas.openxmlformats.org/officeDocument/2006/relationships/customXml" Target="../ink/ink270.xml"/><Relationship Id="rId37" Type="http://schemas.openxmlformats.org/officeDocument/2006/relationships/image" Target="../media/image280.png"/><Relationship Id="rId53" Type="http://schemas.openxmlformats.org/officeDocument/2006/relationships/image" Target="../media/image288.png"/><Relationship Id="rId58" Type="http://schemas.openxmlformats.org/officeDocument/2006/relationships/customXml" Target="../ink/ink283.xml"/><Relationship Id="rId74" Type="http://schemas.openxmlformats.org/officeDocument/2006/relationships/customXml" Target="../ink/ink291.xml"/><Relationship Id="rId79" Type="http://schemas.openxmlformats.org/officeDocument/2006/relationships/image" Target="../media/image301.png"/><Relationship Id="rId5" Type="http://schemas.openxmlformats.org/officeDocument/2006/relationships/image" Target="../media/image264.png"/><Relationship Id="rId61" Type="http://schemas.openxmlformats.org/officeDocument/2006/relationships/image" Target="../media/image292.png"/><Relationship Id="rId82" Type="http://schemas.openxmlformats.org/officeDocument/2006/relationships/customXml" Target="../ink/ink295.xml"/><Relationship Id="rId19" Type="http://schemas.openxmlformats.org/officeDocument/2006/relationships/image" Target="../media/image271.png"/><Relationship Id="rId14" Type="http://schemas.openxmlformats.org/officeDocument/2006/relationships/customXml" Target="../ink/ink261.xml"/><Relationship Id="rId22" Type="http://schemas.openxmlformats.org/officeDocument/2006/relationships/customXml" Target="../ink/ink265.xml"/><Relationship Id="rId27" Type="http://schemas.openxmlformats.org/officeDocument/2006/relationships/image" Target="../media/image275.png"/><Relationship Id="rId30" Type="http://schemas.openxmlformats.org/officeDocument/2006/relationships/customXml" Target="../ink/ink269.xml"/><Relationship Id="rId35" Type="http://schemas.openxmlformats.org/officeDocument/2006/relationships/image" Target="../media/image279.png"/><Relationship Id="rId43" Type="http://schemas.openxmlformats.org/officeDocument/2006/relationships/image" Target="../media/image283.png"/><Relationship Id="rId48" Type="http://schemas.openxmlformats.org/officeDocument/2006/relationships/customXml" Target="../ink/ink278.xml"/><Relationship Id="rId56" Type="http://schemas.openxmlformats.org/officeDocument/2006/relationships/customXml" Target="../ink/ink282.xml"/><Relationship Id="rId64" Type="http://schemas.openxmlformats.org/officeDocument/2006/relationships/customXml" Target="../ink/ink286.xml"/><Relationship Id="rId69" Type="http://schemas.openxmlformats.org/officeDocument/2006/relationships/image" Target="../media/image296.png"/><Relationship Id="rId77" Type="http://schemas.openxmlformats.org/officeDocument/2006/relationships/image" Target="../media/image300.png"/><Relationship Id="rId8" Type="http://schemas.openxmlformats.org/officeDocument/2006/relationships/customXml" Target="../ink/ink258.xml"/><Relationship Id="rId51" Type="http://schemas.openxmlformats.org/officeDocument/2006/relationships/image" Target="../media/image287.png"/><Relationship Id="rId72" Type="http://schemas.openxmlformats.org/officeDocument/2006/relationships/customXml" Target="../ink/ink290.xml"/><Relationship Id="rId80" Type="http://schemas.openxmlformats.org/officeDocument/2006/relationships/customXml" Target="../ink/ink294.xml"/><Relationship Id="rId3" Type="http://schemas.openxmlformats.org/officeDocument/2006/relationships/image" Target="../media/image263.png"/><Relationship Id="rId12" Type="http://schemas.openxmlformats.org/officeDocument/2006/relationships/customXml" Target="../ink/ink260.xml"/><Relationship Id="rId17" Type="http://schemas.openxmlformats.org/officeDocument/2006/relationships/image" Target="../media/image270.png"/><Relationship Id="rId25" Type="http://schemas.openxmlformats.org/officeDocument/2006/relationships/image" Target="../media/image274.png"/><Relationship Id="rId33" Type="http://schemas.openxmlformats.org/officeDocument/2006/relationships/image" Target="../media/image278.png"/><Relationship Id="rId38" Type="http://schemas.openxmlformats.org/officeDocument/2006/relationships/customXml" Target="../ink/ink273.xml"/><Relationship Id="rId46" Type="http://schemas.openxmlformats.org/officeDocument/2006/relationships/customXml" Target="../ink/ink277.xml"/><Relationship Id="rId59" Type="http://schemas.openxmlformats.org/officeDocument/2006/relationships/image" Target="../media/image291.png"/><Relationship Id="rId67" Type="http://schemas.openxmlformats.org/officeDocument/2006/relationships/image" Target="../media/image295.png"/><Relationship Id="rId20" Type="http://schemas.openxmlformats.org/officeDocument/2006/relationships/customXml" Target="../ink/ink264.xml"/><Relationship Id="rId41" Type="http://schemas.openxmlformats.org/officeDocument/2006/relationships/image" Target="../media/image282.png"/><Relationship Id="rId54" Type="http://schemas.openxmlformats.org/officeDocument/2006/relationships/customXml" Target="../ink/ink281.xml"/><Relationship Id="rId62" Type="http://schemas.openxmlformats.org/officeDocument/2006/relationships/customXml" Target="../ink/ink285.xml"/><Relationship Id="rId70" Type="http://schemas.openxmlformats.org/officeDocument/2006/relationships/customXml" Target="../ink/ink289.xml"/><Relationship Id="rId75" Type="http://schemas.openxmlformats.org/officeDocument/2006/relationships/image" Target="../media/image299.png"/><Relationship Id="rId83" Type="http://schemas.openxmlformats.org/officeDocument/2006/relationships/image" Target="../media/image303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57.xml"/><Relationship Id="rId15" Type="http://schemas.openxmlformats.org/officeDocument/2006/relationships/image" Target="../media/image269.png"/><Relationship Id="rId23" Type="http://schemas.openxmlformats.org/officeDocument/2006/relationships/image" Target="../media/image273.png"/><Relationship Id="rId28" Type="http://schemas.openxmlformats.org/officeDocument/2006/relationships/customXml" Target="../ink/ink268.xml"/><Relationship Id="rId36" Type="http://schemas.openxmlformats.org/officeDocument/2006/relationships/customXml" Target="../ink/ink272.xml"/><Relationship Id="rId49" Type="http://schemas.openxmlformats.org/officeDocument/2006/relationships/image" Target="../media/image286.png"/><Relationship Id="rId57" Type="http://schemas.openxmlformats.org/officeDocument/2006/relationships/image" Target="../media/image290.png"/><Relationship Id="rId10" Type="http://schemas.openxmlformats.org/officeDocument/2006/relationships/customXml" Target="../ink/ink259.xml"/><Relationship Id="rId31" Type="http://schemas.openxmlformats.org/officeDocument/2006/relationships/image" Target="../media/image277.png"/><Relationship Id="rId44" Type="http://schemas.openxmlformats.org/officeDocument/2006/relationships/customXml" Target="../ink/ink276.xml"/><Relationship Id="rId52" Type="http://schemas.openxmlformats.org/officeDocument/2006/relationships/customXml" Target="../ink/ink280.xml"/><Relationship Id="rId60" Type="http://schemas.openxmlformats.org/officeDocument/2006/relationships/customXml" Target="../ink/ink284.xml"/><Relationship Id="rId65" Type="http://schemas.openxmlformats.org/officeDocument/2006/relationships/image" Target="../media/image294.png"/><Relationship Id="rId73" Type="http://schemas.openxmlformats.org/officeDocument/2006/relationships/image" Target="../media/image298.png"/><Relationship Id="rId78" Type="http://schemas.openxmlformats.org/officeDocument/2006/relationships/customXml" Target="../ink/ink293.xml"/><Relationship Id="rId81" Type="http://schemas.openxmlformats.org/officeDocument/2006/relationships/image" Target="../media/image302.png"/><Relationship Id="rId4" Type="http://schemas.openxmlformats.org/officeDocument/2006/relationships/customXml" Target="../ink/ink256.xml"/><Relationship Id="rId9" Type="http://schemas.openxmlformats.org/officeDocument/2006/relationships/image" Target="../media/image266.png"/><Relationship Id="rId13" Type="http://schemas.openxmlformats.org/officeDocument/2006/relationships/image" Target="../media/image268.png"/><Relationship Id="rId18" Type="http://schemas.openxmlformats.org/officeDocument/2006/relationships/customXml" Target="../ink/ink263.xml"/><Relationship Id="rId39" Type="http://schemas.openxmlformats.org/officeDocument/2006/relationships/image" Target="../media/image281.png"/><Relationship Id="rId34" Type="http://schemas.openxmlformats.org/officeDocument/2006/relationships/customXml" Target="../ink/ink271.xml"/><Relationship Id="rId50" Type="http://schemas.openxmlformats.org/officeDocument/2006/relationships/customXml" Target="../ink/ink279.xml"/><Relationship Id="rId55" Type="http://schemas.openxmlformats.org/officeDocument/2006/relationships/image" Target="../media/image289.png"/><Relationship Id="rId76" Type="http://schemas.openxmlformats.org/officeDocument/2006/relationships/customXml" Target="../ink/ink292.xml"/><Relationship Id="rId7" Type="http://schemas.openxmlformats.org/officeDocument/2006/relationships/image" Target="../media/image265.png"/><Relationship Id="rId71" Type="http://schemas.openxmlformats.org/officeDocument/2006/relationships/image" Target="../media/image297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276.png"/><Relationship Id="rId24" Type="http://schemas.openxmlformats.org/officeDocument/2006/relationships/customXml" Target="../ink/ink266.xml"/><Relationship Id="rId40" Type="http://schemas.openxmlformats.org/officeDocument/2006/relationships/customXml" Target="../ink/ink274.xml"/><Relationship Id="rId45" Type="http://schemas.openxmlformats.org/officeDocument/2006/relationships/image" Target="../media/image284.png"/><Relationship Id="rId66" Type="http://schemas.openxmlformats.org/officeDocument/2006/relationships/customXml" Target="../ink/ink28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1.xml"/><Relationship Id="rId18" Type="http://schemas.openxmlformats.org/officeDocument/2006/relationships/image" Target="../media/image312.png"/><Relationship Id="rId26" Type="http://schemas.openxmlformats.org/officeDocument/2006/relationships/image" Target="../media/image316.png"/><Relationship Id="rId39" Type="http://schemas.openxmlformats.org/officeDocument/2006/relationships/customXml" Target="../ink/ink314.xml"/><Relationship Id="rId21" Type="http://schemas.openxmlformats.org/officeDocument/2006/relationships/customXml" Target="../ink/ink305.xml"/><Relationship Id="rId34" Type="http://schemas.openxmlformats.org/officeDocument/2006/relationships/image" Target="../media/image320.png"/><Relationship Id="rId42" Type="http://schemas.openxmlformats.org/officeDocument/2006/relationships/image" Target="../media/image324.png"/><Relationship Id="rId47" Type="http://schemas.openxmlformats.org/officeDocument/2006/relationships/customXml" Target="../ink/ink318.xml"/><Relationship Id="rId50" Type="http://schemas.openxmlformats.org/officeDocument/2006/relationships/image" Target="../media/image328.png"/><Relationship Id="rId55" Type="http://schemas.openxmlformats.org/officeDocument/2006/relationships/customXml" Target="../ink/ink322.xml"/><Relationship Id="rId63" Type="http://schemas.openxmlformats.org/officeDocument/2006/relationships/customXml" Target="../ink/ink326.xml"/><Relationship Id="rId7" Type="http://schemas.openxmlformats.org/officeDocument/2006/relationships/customXml" Target="../ink/ink298.xml"/><Relationship Id="rId2" Type="http://schemas.openxmlformats.org/officeDocument/2006/relationships/image" Target="../media/image304.png"/><Relationship Id="rId16" Type="http://schemas.openxmlformats.org/officeDocument/2006/relationships/image" Target="../media/image311.png"/><Relationship Id="rId29" Type="http://schemas.openxmlformats.org/officeDocument/2006/relationships/customXml" Target="../ink/ink309.xml"/><Relationship Id="rId11" Type="http://schemas.openxmlformats.org/officeDocument/2006/relationships/customXml" Target="../ink/ink300.xml"/><Relationship Id="rId24" Type="http://schemas.openxmlformats.org/officeDocument/2006/relationships/image" Target="../media/image315.png"/><Relationship Id="rId32" Type="http://schemas.openxmlformats.org/officeDocument/2006/relationships/image" Target="../media/image319.png"/><Relationship Id="rId37" Type="http://schemas.openxmlformats.org/officeDocument/2006/relationships/customXml" Target="../ink/ink313.xml"/><Relationship Id="rId40" Type="http://schemas.openxmlformats.org/officeDocument/2006/relationships/image" Target="../media/image323.png"/><Relationship Id="rId45" Type="http://schemas.openxmlformats.org/officeDocument/2006/relationships/customXml" Target="../ink/ink317.xml"/><Relationship Id="rId53" Type="http://schemas.openxmlformats.org/officeDocument/2006/relationships/customXml" Target="../ink/ink321.xml"/><Relationship Id="rId58" Type="http://schemas.openxmlformats.org/officeDocument/2006/relationships/image" Target="../media/image332.png"/><Relationship Id="rId5" Type="http://schemas.openxmlformats.org/officeDocument/2006/relationships/customXml" Target="../ink/ink297.xml"/><Relationship Id="rId61" Type="http://schemas.openxmlformats.org/officeDocument/2006/relationships/customXml" Target="../ink/ink325.xml"/><Relationship Id="rId19" Type="http://schemas.openxmlformats.org/officeDocument/2006/relationships/customXml" Target="../ink/ink304.xml"/><Relationship Id="rId14" Type="http://schemas.openxmlformats.org/officeDocument/2006/relationships/image" Target="../media/image310.png"/><Relationship Id="rId22" Type="http://schemas.openxmlformats.org/officeDocument/2006/relationships/image" Target="../media/image314.png"/><Relationship Id="rId27" Type="http://schemas.openxmlformats.org/officeDocument/2006/relationships/customXml" Target="../ink/ink308.xml"/><Relationship Id="rId30" Type="http://schemas.openxmlformats.org/officeDocument/2006/relationships/image" Target="../media/image318.png"/><Relationship Id="rId35" Type="http://schemas.openxmlformats.org/officeDocument/2006/relationships/customXml" Target="../ink/ink312.xml"/><Relationship Id="rId43" Type="http://schemas.openxmlformats.org/officeDocument/2006/relationships/customXml" Target="../ink/ink316.xml"/><Relationship Id="rId48" Type="http://schemas.openxmlformats.org/officeDocument/2006/relationships/image" Target="../media/image327.png"/><Relationship Id="rId56" Type="http://schemas.openxmlformats.org/officeDocument/2006/relationships/image" Target="../media/image331.png"/><Relationship Id="rId64" Type="http://schemas.openxmlformats.org/officeDocument/2006/relationships/image" Target="../media/image335.png"/><Relationship Id="rId8" Type="http://schemas.openxmlformats.org/officeDocument/2006/relationships/image" Target="../media/image307.png"/><Relationship Id="rId51" Type="http://schemas.openxmlformats.org/officeDocument/2006/relationships/customXml" Target="../ink/ink320.xml"/><Relationship Id="rId3" Type="http://schemas.openxmlformats.org/officeDocument/2006/relationships/customXml" Target="../ink/ink296.xml"/><Relationship Id="rId12" Type="http://schemas.openxmlformats.org/officeDocument/2006/relationships/image" Target="../media/image309.png"/><Relationship Id="rId17" Type="http://schemas.openxmlformats.org/officeDocument/2006/relationships/customXml" Target="../ink/ink303.xml"/><Relationship Id="rId25" Type="http://schemas.openxmlformats.org/officeDocument/2006/relationships/customXml" Target="../ink/ink307.xml"/><Relationship Id="rId33" Type="http://schemas.openxmlformats.org/officeDocument/2006/relationships/customXml" Target="../ink/ink311.xml"/><Relationship Id="rId38" Type="http://schemas.openxmlformats.org/officeDocument/2006/relationships/image" Target="../media/image322.png"/><Relationship Id="rId46" Type="http://schemas.openxmlformats.org/officeDocument/2006/relationships/image" Target="../media/image326.png"/><Relationship Id="rId59" Type="http://schemas.openxmlformats.org/officeDocument/2006/relationships/customXml" Target="../ink/ink324.xml"/><Relationship Id="rId20" Type="http://schemas.openxmlformats.org/officeDocument/2006/relationships/image" Target="../media/image313.png"/><Relationship Id="rId41" Type="http://schemas.openxmlformats.org/officeDocument/2006/relationships/customXml" Target="../ink/ink315.xml"/><Relationship Id="rId54" Type="http://schemas.openxmlformats.org/officeDocument/2006/relationships/image" Target="../media/image330.png"/><Relationship Id="rId6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5" Type="http://schemas.openxmlformats.org/officeDocument/2006/relationships/customXml" Target="../ink/ink302.xml"/><Relationship Id="rId23" Type="http://schemas.openxmlformats.org/officeDocument/2006/relationships/customXml" Target="../ink/ink306.xml"/><Relationship Id="rId28" Type="http://schemas.openxmlformats.org/officeDocument/2006/relationships/image" Target="../media/image317.png"/><Relationship Id="rId36" Type="http://schemas.openxmlformats.org/officeDocument/2006/relationships/image" Target="../media/image321.png"/><Relationship Id="rId49" Type="http://schemas.openxmlformats.org/officeDocument/2006/relationships/customXml" Target="../ink/ink319.xml"/><Relationship Id="rId57" Type="http://schemas.openxmlformats.org/officeDocument/2006/relationships/customXml" Target="../ink/ink323.xml"/><Relationship Id="rId10" Type="http://schemas.openxmlformats.org/officeDocument/2006/relationships/image" Target="../media/image308.png"/><Relationship Id="rId31" Type="http://schemas.openxmlformats.org/officeDocument/2006/relationships/customXml" Target="../ink/ink310.xml"/><Relationship Id="rId44" Type="http://schemas.openxmlformats.org/officeDocument/2006/relationships/image" Target="../media/image325.png"/><Relationship Id="rId52" Type="http://schemas.openxmlformats.org/officeDocument/2006/relationships/image" Target="../media/image329.png"/><Relationship Id="rId60" Type="http://schemas.openxmlformats.org/officeDocument/2006/relationships/image" Target="../media/image333.png"/><Relationship Id="rId4" Type="http://schemas.openxmlformats.org/officeDocument/2006/relationships/image" Target="../media/image305.png"/><Relationship Id="rId9" Type="http://schemas.openxmlformats.org/officeDocument/2006/relationships/customXml" Target="../ink/ink29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customXml" Target="../ink/ink327.xml"/><Relationship Id="rId7" Type="http://schemas.openxmlformats.org/officeDocument/2006/relationships/customXml" Target="../ink/ink329.xml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9.png"/><Relationship Id="rId5" Type="http://schemas.openxmlformats.org/officeDocument/2006/relationships/customXml" Target="../ink/ink328.xml"/><Relationship Id="rId4" Type="http://schemas.openxmlformats.org/officeDocument/2006/relationships/image" Target="../media/image3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5.xml"/><Relationship Id="rId18" Type="http://schemas.openxmlformats.org/officeDocument/2006/relationships/image" Target="../media/image348.png"/><Relationship Id="rId26" Type="http://schemas.openxmlformats.org/officeDocument/2006/relationships/image" Target="../media/image352.png"/><Relationship Id="rId39" Type="http://schemas.openxmlformats.org/officeDocument/2006/relationships/customXml" Target="../ink/ink348.xml"/><Relationship Id="rId21" Type="http://schemas.openxmlformats.org/officeDocument/2006/relationships/customXml" Target="../ink/ink339.xml"/><Relationship Id="rId34" Type="http://schemas.openxmlformats.org/officeDocument/2006/relationships/image" Target="../media/image356.png"/><Relationship Id="rId42" Type="http://schemas.openxmlformats.org/officeDocument/2006/relationships/image" Target="../media/image360.png"/><Relationship Id="rId47" Type="http://schemas.openxmlformats.org/officeDocument/2006/relationships/customXml" Target="../ink/ink352.xml"/><Relationship Id="rId7" Type="http://schemas.openxmlformats.org/officeDocument/2006/relationships/customXml" Target="../ink/ink33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7.png"/><Relationship Id="rId29" Type="http://schemas.openxmlformats.org/officeDocument/2006/relationships/customXml" Target="../ink/ink34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2.png"/><Relationship Id="rId11" Type="http://schemas.openxmlformats.org/officeDocument/2006/relationships/customXml" Target="../ink/ink334.xml"/><Relationship Id="rId24" Type="http://schemas.openxmlformats.org/officeDocument/2006/relationships/image" Target="../media/image351.png"/><Relationship Id="rId32" Type="http://schemas.openxmlformats.org/officeDocument/2006/relationships/image" Target="../media/image355.png"/><Relationship Id="rId37" Type="http://schemas.openxmlformats.org/officeDocument/2006/relationships/customXml" Target="../ink/ink347.xml"/><Relationship Id="rId40" Type="http://schemas.openxmlformats.org/officeDocument/2006/relationships/image" Target="../media/image359.png"/><Relationship Id="rId45" Type="http://schemas.openxmlformats.org/officeDocument/2006/relationships/customXml" Target="../ink/ink351.xml"/><Relationship Id="rId5" Type="http://schemas.openxmlformats.org/officeDocument/2006/relationships/customXml" Target="../ink/ink331.xml"/><Relationship Id="rId15" Type="http://schemas.openxmlformats.org/officeDocument/2006/relationships/customXml" Target="../ink/ink336.xml"/><Relationship Id="rId23" Type="http://schemas.openxmlformats.org/officeDocument/2006/relationships/customXml" Target="../ink/ink340.xml"/><Relationship Id="rId28" Type="http://schemas.openxmlformats.org/officeDocument/2006/relationships/image" Target="../media/image353.png"/><Relationship Id="rId36" Type="http://schemas.openxmlformats.org/officeDocument/2006/relationships/image" Target="../media/image357.png"/><Relationship Id="rId10" Type="http://schemas.openxmlformats.org/officeDocument/2006/relationships/image" Target="../media/image344.png"/><Relationship Id="rId19" Type="http://schemas.openxmlformats.org/officeDocument/2006/relationships/customXml" Target="../ink/ink338.xml"/><Relationship Id="rId31" Type="http://schemas.openxmlformats.org/officeDocument/2006/relationships/customXml" Target="../ink/ink344.xml"/><Relationship Id="rId44" Type="http://schemas.openxmlformats.org/officeDocument/2006/relationships/image" Target="../media/image361.png"/><Relationship Id="rId4" Type="http://schemas.openxmlformats.org/officeDocument/2006/relationships/image" Target="../media/image341.png"/><Relationship Id="rId9" Type="http://schemas.openxmlformats.org/officeDocument/2006/relationships/customXml" Target="../ink/ink333.xml"/><Relationship Id="rId14" Type="http://schemas.openxmlformats.org/officeDocument/2006/relationships/image" Target="../media/image346.png"/><Relationship Id="rId22" Type="http://schemas.openxmlformats.org/officeDocument/2006/relationships/image" Target="../media/image350.png"/><Relationship Id="rId27" Type="http://schemas.openxmlformats.org/officeDocument/2006/relationships/customXml" Target="../ink/ink342.xml"/><Relationship Id="rId30" Type="http://schemas.openxmlformats.org/officeDocument/2006/relationships/image" Target="../media/image354.png"/><Relationship Id="rId35" Type="http://schemas.openxmlformats.org/officeDocument/2006/relationships/customXml" Target="../ink/ink346.xml"/><Relationship Id="rId43" Type="http://schemas.openxmlformats.org/officeDocument/2006/relationships/customXml" Target="../ink/ink350.xml"/><Relationship Id="rId48" Type="http://schemas.openxmlformats.org/officeDocument/2006/relationships/image" Target="../media/image363.png"/><Relationship Id="rId8" Type="http://schemas.openxmlformats.org/officeDocument/2006/relationships/image" Target="../media/image343.png"/><Relationship Id="rId3" Type="http://schemas.openxmlformats.org/officeDocument/2006/relationships/customXml" Target="../ink/ink330.xml"/><Relationship Id="rId12" Type="http://schemas.openxmlformats.org/officeDocument/2006/relationships/image" Target="../media/image345.png"/><Relationship Id="rId17" Type="http://schemas.openxmlformats.org/officeDocument/2006/relationships/customXml" Target="../ink/ink337.xml"/><Relationship Id="rId25" Type="http://schemas.openxmlformats.org/officeDocument/2006/relationships/customXml" Target="../ink/ink341.xml"/><Relationship Id="rId33" Type="http://schemas.openxmlformats.org/officeDocument/2006/relationships/customXml" Target="../ink/ink345.xml"/><Relationship Id="rId38" Type="http://schemas.openxmlformats.org/officeDocument/2006/relationships/image" Target="../media/image358.png"/><Relationship Id="rId46" Type="http://schemas.openxmlformats.org/officeDocument/2006/relationships/image" Target="../media/image362.png"/><Relationship Id="rId20" Type="http://schemas.openxmlformats.org/officeDocument/2006/relationships/image" Target="../media/image349.png"/><Relationship Id="rId41" Type="http://schemas.openxmlformats.org/officeDocument/2006/relationships/customXml" Target="../ink/ink349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8.xml"/><Relationship Id="rId18" Type="http://schemas.openxmlformats.org/officeDocument/2006/relationships/image" Target="../media/image371.png"/><Relationship Id="rId26" Type="http://schemas.openxmlformats.org/officeDocument/2006/relationships/image" Target="../media/image375.png"/><Relationship Id="rId39" Type="http://schemas.openxmlformats.org/officeDocument/2006/relationships/customXml" Target="../ink/ink371.xml"/><Relationship Id="rId21" Type="http://schemas.openxmlformats.org/officeDocument/2006/relationships/customXml" Target="../ink/ink362.xml"/><Relationship Id="rId34" Type="http://schemas.openxmlformats.org/officeDocument/2006/relationships/image" Target="../media/image379.png"/><Relationship Id="rId42" Type="http://schemas.openxmlformats.org/officeDocument/2006/relationships/image" Target="../media/image383.png"/><Relationship Id="rId47" Type="http://schemas.openxmlformats.org/officeDocument/2006/relationships/customXml" Target="../ink/ink375.xml"/><Relationship Id="rId50" Type="http://schemas.openxmlformats.org/officeDocument/2006/relationships/image" Target="../media/image387.png"/><Relationship Id="rId55" Type="http://schemas.openxmlformats.org/officeDocument/2006/relationships/customXml" Target="../ink/ink379.xml"/><Relationship Id="rId7" Type="http://schemas.openxmlformats.org/officeDocument/2006/relationships/customXml" Target="../ink/ink355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70.png"/><Relationship Id="rId29" Type="http://schemas.openxmlformats.org/officeDocument/2006/relationships/customXml" Target="../ink/ink366.xml"/><Relationship Id="rId11" Type="http://schemas.openxmlformats.org/officeDocument/2006/relationships/customXml" Target="../ink/ink357.xml"/><Relationship Id="rId24" Type="http://schemas.openxmlformats.org/officeDocument/2006/relationships/image" Target="../media/image374.png"/><Relationship Id="rId32" Type="http://schemas.openxmlformats.org/officeDocument/2006/relationships/image" Target="../media/image378.png"/><Relationship Id="rId37" Type="http://schemas.openxmlformats.org/officeDocument/2006/relationships/customXml" Target="../ink/ink370.xml"/><Relationship Id="rId40" Type="http://schemas.openxmlformats.org/officeDocument/2006/relationships/image" Target="../media/image382.png"/><Relationship Id="rId45" Type="http://schemas.openxmlformats.org/officeDocument/2006/relationships/customXml" Target="../ink/ink374.xml"/><Relationship Id="rId53" Type="http://schemas.openxmlformats.org/officeDocument/2006/relationships/customXml" Target="../ink/ink378.xml"/><Relationship Id="rId58" Type="http://schemas.openxmlformats.org/officeDocument/2006/relationships/image" Target="../media/image391.png"/><Relationship Id="rId5" Type="http://schemas.openxmlformats.org/officeDocument/2006/relationships/customXml" Target="../ink/ink354.xml"/><Relationship Id="rId61" Type="http://schemas.openxmlformats.org/officeDocument/2006/relationships/customXml" Target="../ink/ink382.xml"/><Relationship Id="rId19" Type="http://schemas.openxmlformats.org/officeDocument/2006/relationships/customXml" Target="../ink/ink361.xml"/><Relationship Id="rId14" Type="http://schemas.openxmlformats.org/officeDocument/2006/relationships/image" Target="../media/image369.png"/><Relationship Id="rId22" Type="http://schemas.openxmlformats.org/officeDocument/2006/relationships/image" Target="../media/image373.png"/><Relationship Id="rId27" Type="http://schemas.openxmlformats.org/officeDocument/2006/relationships/customXml" Target="../ink/ink365.xml"/><Relationship Id="rId30" Type="http://schemas.openxmlformats.org/officeDocument/2006/relationships/image" Target="../media/image377.png"/><Relationship Id="rId35" Type="http://schemas.openxmlformats.org/officeDocument/2006/relationships/customXml" Target="../ink/ink369.xml"/><Relationship Id="rId43" Type="http://schemas.openxmlformats.org/officeDocument/2006/relationships/customXml" Target="../ink/ink373.xml"/><Relationship Id="rId48" Type="http://schemas.openxmlformats.org/officeDocument/2006/relationships/image" Target="../media/image386.png"/><Relationship Id="rId56" Type="http://schemas.openxmlformats.org/officeDocument/2006/relationships/image" Target="../media/image390.png"/><Relationship Id="rId8" Type="http://schemas.openxmlformats.org/officeDocument/2006/relationships/image" Target="../media/image366.png"/><Relationship Id="rId51" Type="http://schemas.openxmlformats.org/officeDocument/2006/relationships/customXml" Target="../ink/ink377.xml"/><Relationship Id="rId3" Type="http://schemas.openxmlformats.org/officeDocument/2006/relationships/customXml" Target="../ink/ink353.xml"/><Relationship Id="rId12" Type="http://schemas.openxmlformats.org/officeDocument/2006/relationships/image" Target="../media/image368.png"/><Relationship Id="rId17" Type="http://schemas.openxmlformats.org/officeDocument/2006/relationships/customXml" Target="../ink/ink360.xml"/><Relationship Id="rId25" Type="http://schemas.openxmlformats.org/officeDocument/2006/relationships/customXml" Target="../ink/ink364.xml"/><Relationship Id="rId33" Type="http://schemas.openxmlformats.org/officeDocument/2006/relationships/customXml" Target="../ink/ink368.xml"/><Relationship Id="rId38" Type="http://schemas.openxmlformats.org/officeDocument/2006/relationships/image" Target="../media/image381.png"/><Relationship Id="rId46" Type="http://schemas.openxmlformats.org/officeDocument/2006/relationships/image" Target="../media/image385.png"/><Relationship Id="rId59" Type="http://schemas.openxmlformats.org/officeDocument/2006/relationships/customXml" Target="../ink/ink381.xml"/><Relationship Id="rId20" Type="http://schemas.openxmlformats.org/officeDocument/2006/relationships/image" Target="../media/image372.png"/><Relationship Id="rId41" Type="http://schemas.openxmlformats.org/officeDocument/2006/relationships/customXml" Target="../ink/ink372.xml"/><Relationship Id="rId54" Type="http://schemas.openxmlformats.org/officeDocument/2006/relationships/image" Target="../media/image389.png"/><Relationship Id="rId62" Type="http://schemas.openxmlformats.org/officeDocument/2006/relationships/image" Target="../media/image39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5.png"/><Relationship Id="rId15" Type="http://schemas.openxmlformats.org/officeDocument/2006/relationships/customXml" Target="../ink/ink359.xml"/><Relationship Id="rId23" Type="http://schemas.openxmlformats.org/officeDocument/2006/relationships/customXml" Target="../ink/ink363.xml"/><Relationship Id="rId28" Type="http://schemas.openxmlformats.org/officeDocument/2006/relationships/image" Target="../media/image376.png"/><Relationship Id="rId36" Type="http://schemas.openxmlformats.org/officeDocument/2006/relationships/image" Target="../media/image380.png"/><Relationship Id="rId49" Type="http://schemas.openxmlformats.org/officeDocument/2006/relationships/customXml" Target="../ink/ink376.xml"/><Relationship Id="rId57" Type="http://schemas.openxmlformats.org/officeDocument/2006/relationships/customXml" Target="../ink/ink380.xml"/><Relationship Id="rId10" Type="http://schemas.openxmlformats.org/officeDocument/2006/relationships/image" Target="../media/image367.png"/><Relationship Id="rId31" Type="http://schemas.openxmlformats.org/officeDocument/2006/relationships/customXml" Target="../ink/ink367.xml"/><Relationship Id="rId44" Type="http://schemas.openxmlformats.org/officeDocument/2006/relationships/image" Target="../media/image384.png"/><Relationship Id="rId52" Type="http://schemas.openxmlformats.org/officeDocument/2006/relationships/image" Target="../media/image388.png"/><Relationship Id="rId60" Type="http://schemas.openxmlformats.org/officeDocument/2006/relationships/image" Target="../media/image392.png"/><Relationship Id="rId4" Type="http://schemas.openxmlformats.org/officeDocument/2006/relationships/image" Target="../media/image364.png"/><Relationship Id="rId9" Type="http://schemas.openxmlformats.org/officeDocument/2006/relationships/customXml" Target="../ink/ink3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0.xml"/><Relationship Id="rId21" Type="http://schemas.openxmlformats.org/officeDocument/2006/relationships/customXml" Target="../ink/ink392.xml"/><Relationship Id="rId42" Type="http://schemas.openxmlformats.org/officeDocument/2006/relationships/image" Target="../media/image413.png"/><Relationship Id="rId63" Type="http://schemas.openxmlformats.org/officeDocument/2006/relationships/customXml" Target="../ink/ink413.xml"/><Relationship Id="rId84" Type="http://schemas.openxmlformats.org/officeDocument/2006/relationships/image" Target="../media/image434.png"/><Relationship Id="rId138" Type="http://schemas.openxmlformats.org/officeDocument/2006/relationships/image" Target="../media/image461.png"/><Relationship Id="rId107" Type="http://schemas.openxmlformats.org/officeDocument/2006/relationships/customXml" Target="../ink/ink435.xml"/><Relationship Id="rId11" Type="http://schemas.openxmlformats.org/officeDocument/2006/relationships/customXml" Target="../ink/ink387.xml"/><Relationship Id="rId32" Type="http://schemas.openxmlformats.org/officeDocument/2006/relationships/image" Target="../media/image408.png"/><Relationship Id="rId37" Type="http://schemas.openxmlformats.org/officeDocument/2006/relationships/customXml" Target="../ink/ink400.xml"/><Relationship Id="rId53" Type="http://schemas.openxmlformats.org/officeDocument/2006/relationships/customXml" Target="../ink/ink408.xml"/><Relationship Id="rId58" Type="http://schemas.openxmlformats.org/officeDocument/2006/relationships/image" Target="../media/image421.png"/><Relationship Id="rId74" Type="http://schemas.openxmlformats.org/officeDocument/2006/relationships/image" Target="../media/image429.png"/><Relationship Id="rId79" Type="http://schemas.openxmlformats.org/officeDocument/2006/relationships/customXml" Target="../ink/ink421.xml"/><Relationship Id="rId102" Type="http://schemas.openxmlformats.org/officeDocument/2006/relationships/image" Target="../media/image443.png"/><Relationship Id="rId123" Type="http://schemas.openxmlformats.org/officeDocument/2006/relationships/customXml" Target="../ink/ink443.xml"/><Relationship Id="rId128" Type="http://schemas.openxmlformats.org/officeDocument/2006/relationships/image" Target="../media/image456.png"/><Relationship Id="rId5" Type="http://schemas.openxmlformats.org/officeDocument/2006/relationships/customXml" Target="../ink/ink384.xml"/><Relationship Id="rId90" Type="http://schemas.openxmlformats.org/officeDocument/2006/relationships/image" Target="../media/image437.png"/><Relationship Id="rId95" Type="http://schemas.openxmlformats.org/officeDocument/2006/relationships/customXml" Target="../ink/ink429.xml"/><Relationship Id="rId22" Type="http://schemas.openxmlformats.org/officeDocument/2006/relationships/image" Target="../media/image403.png"/><Relationship Id="rId27" Type="http://schemas.openxmlformats.org/officeDocument/2006/relationships/customXml" Target="../ink/ink395.xml"/><Relationship Id="rId43" Type="http://schemas.openxmlformats.org/officeDocument/2006/relationships/customXml" Target="../ink/ink403.xml"/><Relationship Id="rId48" Type="http://schemas.openxmlformats.org/officeDocument/2006/relationships/image" Target="../media/image416.png"/><Relationship Id="rId64" Type="http://schemas.openxmlformats.org/officeDocument/2006/relationships/image" Target="../media/image424.png"/><Relationship Id="rId69" Type="http://schemas.openxmlformats.org/officeDocument/2006/relationships/customXml" Target="../ink/ink416.xml"/><Relationship Id="rId113" Type="http://schemas.openxmlformats.org/officeDocument/2006/relationships/customXml" Target="../ink/ink438.xml"/><Relationship Id="rId118" Type="http://schemas.openxmlformats.org/officeDocument/2006/relationships/image" Target="../media/image451.png"/><Relationship Id="rId134" Type="http://schemas.openxmlformats.org/officeDocument/2006/relationships/image" Target="../media/image459.png"/><Relationship Id="rId139" Type="http://schemas.openxmlformats.org/officeDocument/2006/relationships/customXml" Target="../ink/ink451.xml"/><Relationship Id="rId80" Type="http://schemas.openxmlformats.org/officeDocument/2006/relationships/image" Target="../media/image432.png"/><Relationship Id="rId85" Type="http://schemas.openxmlformats.org/officeDocument/2006/relationships/customXml" Target="../ink/ink424.xml"/><Relationship Id="rId12" Type="http://schemas.openxmlformats.org/officeDocument/2006/relationships/image" Target="../media/image398.png"/><Relationship Id="rId17" Type="http://schemas.openxmlformats.org/officeDocument/2006/relationships/customXml" Target="../ink/ink390.xml"/><Relationship Id="rId33" Type="http://schemas.openxmlformats.org/officeDocument/2006/relationships/customXml" Target="../ink/ink398.xml"/><Relationship Id="rId38" Type="http://schemas.openxmlformats.org/officeDocument/2006/relationships/image" Target="../media/image411.png"/><Relationship Id="rId59" Type="http://schemas.openxmlformats.org/officeDocument/2006/relationships/customXml" Target="../ink/ink411.xml"/><Relationship Id="rId103" Type="http://schemas.openxmlformats.org/officeDocument/2006/relationships/customXml" Target="../ink/ink433.xml"/><Relationship Id="rId108" Type="http://schemas.openxmlformats.org/officeDocument/2006/relationships/image" Target="../media/image446.png"/><Relationship Id="rId124" Type="http://schemas.openxmlformats.org/officeDocument/2006/relationships/image" Target="../media/image454.png"/><Relationship Id="rId129" Type="http://schemas.openxmlformats.org/officeDocument/2006/relationships/customXml" Target="../ink/ink446.xml"/><Relationship Id="rId54" Type="http://schemas.openxmlformats.org/officeDocument/2006/relationships/image" Target="../media/image419.png"/><Relationship Id="rId70" Type="http://schemas.openxmlformats.org/officeDocument/2006/relationships/image" Target="../media/image427.png"/><Relationship Id="rId75" Type="http://schemas.openxmlformats.org/officeDocument/2006/relationships/customXml" Target="../ink/ink419.xml"/><Relationship Id="rId91" Type="http://schemas.openxmlformats.org/officeDocument/2006/relationships/customXml" Target="../ink/ink427.xml"/><Relationship Id="rId96" Type="http://schemas.openxmlformats.org/officeDocument/2006/relationships/image" Target="../media/image440.png"/><Relationship Id="rId140" Type="http://schemas.openxmlformats.org/officeDocument/2006/relationships/image" Target="../media/image4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5.png"/><Relationship Id="rId23" Type="http://schemas.openxmlformats.org/officeDocument/2006/relationships/customXml" Target="../ink/ink393.xml"/><Relationship Id="rId28" Type="http://schemas.openxmlformats.org/officeDocument/2006/relationships/image" Target="../media/image406.png"/><Relationship Id="rId49" Type="http://schemas.openxmlformats.org/officeDocument/2006/relationships/customXml" Target="../ink/ink406.xml"/><Relationship Id="rId114" Type="http://schemas.openxmlformats.org/officeDocument/2006/relationships/image" Target="../media/image449.png"/><Relationship Id="rId119" Type="http://schemas.openxmlformats.org/officeDocument/2006/relationships/customXml" Target="../ink/ink441.xml"/><Relationship Id="rId44" Type="http://schemas.openxmlformats.org/officeDocument/2006/relationships/image" Target="../media/image414.png"/><Relationship Id="rId60" Type="http://schemas.openxmlformats.org/officeDocument/2006/relationships/image" Target="../media/image422.png"/><Relationship Id="rId65" Type="http://schemas.openxmlformats.org/officeDocument/2006/relationships/customXml" Target="../ink/ink414.xml"/><Relationship Id="rId81" Type="http://schemas.openxmlformats.org/officeDocument/2006/relationships/customXml" Target="../ink/ink422.xml"/><Relationship Id="rId86" Type="http://schemas.openxmlformats.org/officeDocument/2006/relationships/image" Target="../media/image435.png"/><Relationship Id="rId130" Type="http://schemas.openxmlformats.org/officeDocument/2006/relationships/image" Target="../media/image457.png"/><Relationship Id="rId135" Type="http://schemas.openxmlformats.org/officeDocument/2006/relationships/customXml" Target="../ink/ink449.xml"/><Relationship Id="rId13" Type="http://schemas.openxmlformats.org/officeDocument/2006/relationships/customXml" Target="../ink/ink388.xml"/><Relationship Id="rId18" Type="http://schemas.openxmlformats.org/officeDocument/2006/relationships/image" Target="../media/image401.png"/><Relationship Id="rId39" Type="http://schemas.openxmlformats.org/officeDocument/2006/relationships/customXml" Target="../ink/ink401.xml"/><Relationship Id="rId109" Type="http://schemas.openxmlformats.org/officeDocument/2006/relationships/customXml" Target="../ink/ink436.xml"/><Relationship Id="rId34" Type="http://schemas.openxmlformats.org/officeDocument/2006/relationships/image" Target="../media/image409.png"/><Relationship Id="rId50" Type="http://schemas.openxmlformats.org/officeDocument/2006/relationships/image" Target="../media/image417.png"/><Relationship Id="rId55" Type="http://schemas.openxmlformats.org/officeDocument/2006/relationships/customXml" Target="../ink/ink409.xml"/><Relationship Id="rId76" Type="http://schemas.openxmlformats.org/officeDocument/2006/relationships/image" Target="../media/image430.png"/><Relationship Id="rId97" Type="http://schemas.openxmlformats.org/officeDocument/2006/relationships/customXml" Target="../ink/ink430.xml"/><Relationship Id="rId104" Type="http://schemas.openxmlformats.org/officeDocument/2006/relationships/image" Target="../media/image444.png"/><Relationship Id="rId120" Type="http://schemas.openxmlformats.org/officeDocument/2006/relationships/image" Target="../media/image452.png"/><Relationship Id="rId125" Type="http://schemas.openxmlformats.org/officeDocument/2006/relationships/customXml" Target="../ink/ink444.xml"/><Relationship Id="rId141" Type="http://schemas.openxmlformats.org/officeDocument/2006/relationships/customXml" Target="../ink/ink452.xml"/><Relationship Id="rId7" Type="http://schemas.openxmlformats.org/officeDocument/2006/relationships/customXml" Target="../ink/ink385.xml"/><Relationship Id="rId71" Type="http://schemas.openxmlformats.org/officeDocument/2006/relationships/customXml" Target="../ink/ink417.xml"/><Relationship Id="rId92" Type="http://schemas.openxmlformats.org/officeDocument/2006/relationships/image" Target="../media/image438.png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396.xml"/><Relationship Id="rId24" Type="http://schemas.openxmlformats.org/officeDocument/2006/relationships/image" Target="../media/image404.png"/><Relationship Id="rId40" Type="http://schemas.openxmlformats.org/officeDocument/2006/relationships/image" Target="../media/image412.png"/><Relationship Id="rId45" Type="http://schemas.openxmlformats.org/officeDocument/2006/relationships/customXml" Target="../ink/ink404.xml"/><Relationship Id="rId66" Type="http://schemas.openxmlformats.org/officeDocument/2006/relationships/image" Target="../media/image425.png"/><Relationship Id="rId87" Type="http://schemas.openxmlformats.org/officeDocument/2006/relationships/customXml" Target="../ink/ink425.xml"/><Relationship Id="rId110" Type="http://schemas.openxmlformats.org/officeDocument/2006/relationships/image" Target="../media/image447.png"/><Relationship Id="rId115" Type="http://schemas.openxmlformats.org/officeDocument/2006/relationships/customXml" Target="../ink/ink439.xml"/><Relationship Id="rId131" Type="http://schemas.openxmlformats.org/officeDocument/2006/relationships/customXml" Target="../ink/ink447.xml"/><Relationship Id="rId136" Type="http://schemas.openxmlformats.org/officeDocument/2006/relationships/image" Target="../media/image460.png"/><Relationship Id="rId61" Type="http://schemas.openxmlformats.org/officeDocument/2006/relationships/customXml" Target="../ink/ink412.xml"/><Relationship Id="rId82" Type="http://schemas.openxmlformats.org/officeDocument/2006/relationships/image" Target="../media/image433.png"/><Relationship Id="rId19" Type="http://schemas.openxmlformats.org/officeDocument/2006/relationships/customXml" Target="../ink/ink391.xml"/><Relationship Id="rId14" Type="http://schemas.openxmlformats.org/officeDocument/2006/relationships/image" Target="../media/image399.png"/><Relationship Id="rId30" Type="http://schemas.openxmlformats.org/officeDocument/2006/relationships/image" Target="../media/image407.png"/><Relationship Id="rId35" Type="http://schemas.openxmlformats.org/officeDocument/2006/relationships/customXml" Target="../ink/ink399.xml"/><Relationship Id="rId56" Type="http://schemas.openxmlformats.org/officeDocument/2006/relationships/image" Target="../media/image420.png"/><Relationship Id="rId77" Type="http://schemas.openxmlformats.org/officeDocument/2006/relationships/customXml" Target="../ink/ink420.xml"/><Relationship Id="rId100" Type="http://schemas.openxmlformats.org/officeDocument/2006/relationships/image" Target="../media/image442.png"/><Relationship Id="rId105" Type="http://schemas.openxmlformats.org/officeDocument/2006/relationships/customXml" Target="../ink/ink434.xml"/><Relationship Id="rId126" Type="http://schemas.openxmlformats.org/officeDocument/2006/relationships/image" Target="../media/image455.png"/><Relationship Id="rId8" Type="http://schemas.openxmlformats.org/officeDocument/2006/relationships/image" Target="../media/image396.png"/><Relationship Id="rId51" Type="http://schemas.openxmlformats.org/officeDocument/2006/relationships/customXml" Target="../ink/ink407.xml"/><Relationship Id="rId72" Type="http://schemas.openxmlformats.org/officeDocument/2006/relationships/image" Target="../media/image428.png"/><Relationship Id="rId93" Type="http://schemas.openxmlformats.org/officeDocument/2006/relationships/customXml" Target="../ink/ink428.xml"/><Relationship Id="rId98" Type="http://schemas.openxmlformats.org/officeDocument/2006/relationships/image" Target="../media/image441.png"/><Relationship Id="rId121" Type="http://schemas.openxmlformats.org/officeDocument/2006/relationships/customXml" Target="../ink/ink442.xml"/><Relationship Id="rId142" Type="http://schemas.openxmlformats.org/officeDocument/2006/relationships/image" Target="../media/image463.png"/><Relationship Id="rId3" Type="http://schemas.openxmlformats.org/officeDocument/2006/relationships/customXml" Target="../ink/ink383.xml"/><Relationship Id="rId25" Type="http://schemas.openxmlformats.org/officeDocument/2006/relationships/customXml" Target="../ink/ink394.xml"/><Relationship Id="rId46" Type="http://schemas.openxmlformats.org/officeDocument/2006/relationships/image" Target="../media/image415.png"/><Relationship Id="rId67" Type="http://schemas.openxmlformats.org/officeDocument/2006/relationships/customXml" Target="../ink/ink415.xml"/><Relationship Id="rId116" Type="http://schemas.openxmlformats.org/officeDocument/2006/relationships/image" Target="../media/image450.png"/><Relationship Id="rId137" Type="http://schemas.openxmlformats.org/officeDocument/2006/relationships/customXml" Target="../ink/ink450.xml"/><Relationship Id="rId20" Type="http://schemas.openxmlformats.org/officeDocument/2006/relationships/image" Target="../media/image402.png"/><Relationship Id="rId41" Type="http://schemas.openxmlformats.org/officeDocument/2006/relationships/customXml" Target="../ink/ink402.xml"/><Relationship Id="rId62" Type="http://schemas.openxmlformats.org/officeDocument/2006/relationships/image" Target="../media/image423.png"/><Relationship Id="rId83" Type="http://schemas.openxmlformats.org/officeDocument/2006/relationships/customXml" Target="../ink/ink423.xml"/><Relationship Id="rId88" Type="http://schemas.openxmlformats.org/officeDocument/2006/relationships/image" Target="../media/image436.png"/><Relationship Id="rId111" Type="http://schemas.openxmlformats.org/officeDocument/2006/relationships/customXml" Target="../ink/ink437.xml"/><Relationship Id="rId132" Type="http://schemas.openxmlformats.org/officeDocument/2006/relationships/image" Target="../media/image458.png"/><Relationship Id="rId15" Type="http://schemas.openxmlformats.org/officeDocument/2006/relationships/customXml" Target="../ink/ink389.xml"/><Relationship Id="rId36" Type="http://schemas.openxmlformats.org/officeDocument/2006/relationships/image" Target="../media/image410.png"/><Relationship Id="rId57" Type="http://schemas.openxmlformats.org/officeDocument/2006/relationships/customXml" Target="../ink/ink410.xml"/><Relationship Id="rId106" Type="http://schemas.openxmlformats.org/officeDocument/2006/relationships/image" Target="../media/image445.png"/><Relationship Id="rId127" Type="http://schemas.openxmlformats.org/officeDocument/2006/relationships/customXml" Target="../ink/ink445.xml"/><Relationship Id="rId10" Type="http://schemas.openxmlformats.org/officeDocument/2006/relationships/image" Target="../media/image397.png"/><Relationship Id="rId31" Type="http://schemas.openxmlformats.org/officeDocument/2006/relationships/customXml" Target="../ink/ink397.xml"/><Relationship Id="rId52" Type="http://schemas.openxmlformats.org/officeDocument/2006/relationships/image" Target="../media/image418.png"/><Relationship Id="rId73" Type="http://schemas.openxmlformats.org/officeDocument/2006/relationships/customXml" Target="../ink/ink418.xml"/><Relationship Id="rId78" Type="http://schemas.openxmlformats.org/officeDocument/2006/relationships/image" Target="../media/image431.png"/><Relationship Id="rId94" Type="http://schemas.openxmlformats.org/officeDocument/2006/relationships/image" Target="../media/image439.png"/><Relationship Id="rId99" Type="http://schemas.openxmlformats.org/officeDocument/2006/relationships/customXml" Target="../ink/ink431.xml"/><Relationship Id="rId101" Type="http://schemas.openxmlformats.org/officeDocument/2006/relationships/customXml" Target="../ink/ink432.xml"/><Relationship Id="rId122" Type="http://schemas.openxmlformats.org/officeDocument/2006/relationships/image" Target="../media/image453.png"/><Relationship Id="rId4" Type="http://schemas.openxmlformats.org/officeDocument/2006/relationships/image" Target="../media/image394.png"/><Relationship Id="rId9" Type="http://schemas.openxmlformats.org/officeDocument/2006/relationships/customXml" Target="../ink/ink386.xml"/><Relationship Id="rId26" Type="http://schemas.openxmlformats.org/officeDocument/2006/relationships/image" Target="../media/image405.png"/><Relationship Id="rId47" Type="http://schemas.openxmlformats.org/officeDocument/2006/relationships/customXml" Target="../ink/ink405.xml"/><Relationship Id="rId68" Type="http://schemas.openxmlformats.org/officeDocument/2006/relationships/image" Target="../media/image426.png"/><Relationship Id="rId89" Type="http://schemas.openxmlformats.org/officeDocument/2006/relationships/customXml" Target="../ink/ink426.xml"/><Relationship Id="rId112" Type="http://schemas.openxmlformats.org/officeDocument/2006/relationships/image" Target="../media/image448.png"/><Relationship Id="rId133" Type="http://schemas.openxmlformats.org/officeDocument/2006/relationships/customXml" Target="../ink/ink448.xml"/><Relationship Id="rId16" Type="http://schemas.openxmlformats.org/officeDocument/2006/relationships/image" Target="../media/image4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8.png"/><Relationship Id="rId18" Type="http://schemas.openxmlformats.org/officeDocument/2006/relationships/customXml" Target="../ink/ink458.xml"/><Relationship Id="rId26" Type="http://schemas.openxmlformats.org/officeDocument/2006/relationships/customXml" Target="../ink/ink462.xml"/><Relationship Id="rId3" Type="http://schemas.openxmlformats.org/officeDocument/2006/relationships/image" Target="../media/image71.png"/><Relationship Id="rId21" Type="http://schemas.openxmlformats.org/officeDocument/2006/relationships/image" Target="../media/image472.png"/><Relationship Id="rId7" Type="http://schemas.microsoft.com/office/2007/relationships/hdphoto" Target="../media/hdphoto2.wdp"/><Relationship Id="rId12" Type="http://schemas.openxmlformats.org/officeDocument/2006/relationships/customXml" Target="../ink/ink455.xml"/><Relationship Id="rId17" Type="http://schemas.openxmlformats.org/officeDocument/2006/relationships/image" Target="../media/image470.png"/><Relationship Id="rId25" Type="http://schemas.openxmlformats.org/officeDocument/2006/relationships/image" Target="../media/image474.png"/><Relationship Id="rId33" Type="http://schemas.openxmlformats.org/officeDocument/2006/relationships/image" Target="../media/image478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457.xml"/><Relationship Id="rId20" Type="http://schemas.openxmlformats.org/officeDocument/2006/relationships/customXml" Target="../ink/ink459.xml"/><Relationship Id="rId29" Type="http://schemas.openxmlformats.org/officeDocument/2006/relationships/image" Target="../media/image4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8.png"/><Relationship Id="rId11" Type="http://schemas.openxmlformats.org/officeDocument/2006/relationships/image" Target="../media/image467.png"/><Relationship Id="rId24" Type="http://schemas.openxmlformats.org/officeDocument/2006/relationships/customXml" Target="../ink/ink461.xml"/><Relationship Id="rId32" Type="http://schemas.openxmlformats.org/officeDocument/2006/relationships/customXml" Target="../ink/ink465.xml"/><Relationship Id="rId5" Type="http://schemas.microsoft.com/office/2007/relationships/hdphoto" Target="../media/hdphoto1.wdp"/><Relationship Id="rId15" Type="http://schemas.openxmlformats.org/officeDocument/2006/relationships/image" Target="../media/image469.png"/><Relationship Id="rId23" Type="http://schemas.openxmlformats.org/officeDocument/2006/relationships/image" Target="../media/image473.png"/><Relationship Id="rId28" Type="http://schemas.openxmlformats.org/officeDocument/2006/relationships/customXml" Target="../ink/ink463.xml"/><Relationship Id="rId10" Type="http://schemas.openxmlformats.org/officeDocument/2006/relationships/customXml" Target="../ink/ink454.xml"/><Relationship Id="rId19" Type="http://schemas.openxmlformats.org/officeDocument/2006/relationships/image" Target="../media/image471.png"/><Relationship Id="rId31" Type="http://schemas.openxmlformats.org/officeDocument/2006/relationships/image" Target="../media/image477.png"/><Relationship Id="rId4" Type="http://schemas.openxmlformats.org/officeDocument/2006/relationships/image" Target="../media/image184.png"/><Relationship Id="rId9" Type="http://schemas.openxmlformats.org/officeDocument/2006/relationships/image" Target="../media/image466.png"/><Relationship Id="rId14" Type="http://schemas.openxmlformats.org/officeDocument/2006/relationships/customXml" Target="../ink/ink456.xml"/><Relationship Id="rId22" Type="http://schemas.openxmlformats.org/officeDocument/2006/relationships/customXml" Target="../ink/ink460.xml"/><Relationship Id="rId27" Type="http://schemas.openxmlformats.org/officeDocument/2006/relationships/image" Target="../media/image475.png"/><Relationship Id="rId30" Type="http://schemas.openxmlformats.org/officeDocument/2006/relationships/customXml" Target="../ink/ink464.xml"/><Relationship Id="rId8" Type="http://schemas.openxmlformats.org/officeDocument/2006/relationships/customXml" Target="../ink/ink453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3.png"/><Relationship Id="rId18" Type="http://schemas.openxmlformats.org/officeDocument/2006/relationships/customXml" Target="../ink/ink473.xml"/><Relationship Id="rId26" Type="http://schemas.openxmlformats.org/officeDocument/2006/relationships/customXml" Target="../ink/ink477.xml"/><Relationship Id="rId39" Type="http://schemas.openxmlformats.org/officeDocument/2006/relationships/image" Target="../media/image496.png"/><Relationship Id="rId21" Type="http://schemas.openxmlformats.org/officeDocument/2006/relationships/image" Target="../media/image487.png"/><Relationship Id="rId34" Type="http://schemas.openxmlformats.org/officeDocument/2006/relationships/customXml" Target="../ink/ink481.xml"/><Relationship Id="rId7" Type="http://schemas.openxmlformats.org/officeDocument/2006/relationships/image" Target="../media/image480.png"/><Relationship Id="rId12" Type="http://schemas.openxmlformats.org/officeDocument/2006/relationships/customXml" Target="../ink/ink470.xml"/><Relationship Id="rId17" Type="http://schemas.openxmlformats.org/officeDocument/2006/relationships/image" Target="../media/image485.png"/><Relationship Id="rId25" Type="http://schemas.openxmlformats.org/officeDocument/2006/relationships/image" Target="../media/image489.png"/><Relationship Id="rId33" Type="http://schemas.openxmlformats.org/officeDocument/2006/relationships/image" Target="../media/image493.png"/><Relationship Id="rId38" Type="http://schemas.openxmlformats.org/officeDocument/2006/relationships/customXml" Target="../ink/ink483.xml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472.xml"/><Relationship Id="rId20" Type="http://schemas.openxmlformats.org/officeDocument/2006/relationships/customXml" Target="../ink/ink474.xml"/><Relationship Id="rId29" Type="http://schemas.openxmlformats.org/officeDocument/2006/relationships/image" Target="../media/image491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467.xml"/><Relationship Id="rId11" Type="http://schemas.openxmlformats.org/officeDocument/2006/relationships/image" Target="../media/image482.png"/><Relationship Id="rId24" Type="http://schemas.openxmlformats.org/officeDocument/2006/relationships/customXml" Target="../ink/ink476.xml"/><Relationship Id="rId32" Type="http://schemas.openxmlformats.org/officeDocument/2006/relationships/customXml" Target="../ink/ink480.xml"/><Relationship Id="rId37" Type="http://schemas.openxmlformats.org/officeDocument/2006/relationships/image" Target="../media/image495.png"/><Relationship Id="rId5" Type="http://schemas.openxmlformats.org/officeDocument/2006/relationships/image" Target="../media/image479.png"/><Relationship Id="rId15" Type="http://schemas.openxmlformats.org/officeDocument/2006/relationships/image" Target="../media/image484.png"/><Relationship Id="rId23" Type="http://schemas.openxmlformats.org/officeDocument/2006/relationships/image" Target="../media/image488.png"/><Relationship Id="rId28" Type="http://schemas.openxmlformats.org/officeDocument/2006/relationships/customXml" Target="../ink/ink478.xml"/><Relationship Id="rId36" Type="http://schemas.openxmlformats.org/officeDocument/2006/relationships/customXml" Target="../ink/ink482.xml"/><Relationship Id="rId10" Type="http://schemas.openxmlformats.org/officeDocument/2006/relationships/customXml" Target="../ink/ink469.xml"/><Relationship Id="rId19" Type="http://schemas.openxmlformats.org/officeDocument/2006/relationships/image" Target="../media/image486.png"/><Relationship Id="rId31" Type="http://schemas.openxmlformats.org/officeDocument/2006/relationships/image" Target="../media/image492.png"/><Relationship Id="rId4" Type="http://schemas.openxmlformats.org/officeDocument/2006/relationships/customXml" Target="../ink/ink466.xml"/><Relationship Id="rId9" Type="http://schemas.openxmlformats.org/officeDocument/2006/relationships/image" Target="../media/image481.png"/><Relationship Id="rId14" Type="http://schemas.openxmlformats.org/officeDocument/2006/relationships/customXml" Target="../ink/ink471.xml"/><Relationship Id="rId22" Type="http://schemas.openxmlformats.org/officeDocument/2006/relationships/customXml" Target="../ink/ink475.xml"/><Relationship Id="rId27" Type="http://schemas.openxmlformats.org/officeDocument/2006/relationships/image" Target="../media/image490.png"/><Relationship Id="rId30" Type="http://schemas.openxmlformats.org/officeDocument/2006/relationships/customXml" Target="../ink/ink479.xml"/><Relationship Id="rId35" Type="http://schemas.openxmlformats.org/officeDocument/2006/relationships/image" Target="../media/image494.png"/><Relationship Id="rId8" Type="http://schemas.openxmlformats.org/officeDocument/2006/relationships/customXml" Target="../ink/ink468.xml"/><Relationship Id="rId3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2.png"/><Relationship Id="rId18" Type="http://schemas.openxmlformats.org/officeDocument/2006/relationships/customXml" Target="../ink/ink492.xml"/><Relationship Id="rId26" Type="http://schemas.openxmlformats.org/officeDocument/2006/relationships/customXml" Target="../ink/ink496.xml"/><Relationship Id="rId21" Type="http://schemas.openxmlformats.org/officeDocument/2006/relationships/image" Target="../media/image506.png"/><Relationship Id="rId34" Type="http://schemas.openxmlformats.org/officeDocument/2006/relationships/customXml" Target="../ink/ink500.xml"/><Relationship Id="rId7" Type="http://schemas.openxmlformats.org/officeDocument/2006/relationships/image" Target="../media/image499.png"/><Relationship Id="rId12" Type="http://schemas.openxmlformats.org/officeDocument/2006/relationships/customXml" Target="../ink/ink489.xml"/><Relationship Id="rId17" Type="http://schemas.openxmlformats.org/officeDocument/2006/relationships/image" Target="../media/image504.png"/><Relationship Id="rId25" Type="http://schemas.openxmlformats.org/officeDocument/2006/relationships/image" Target="../media/image508.png"/><Relationship Id="rId33" Type="http://schemas.openxmlformats.org/officeDocument/2006/relationships/image" Target="../media/image512.png"/><Relationship Id="rId2" Type="http://schemas.openxmlformats.org/officeDocument/2006/relationships/customXml" Target="../ink/ink484.xml"/><Relationship Id="rId16" Type="http://schemas.openxmlformats.org/officeDocument/2006/relationships/customXml" Target="../ink/ink491.xml"/><Relationship Id="rId20" Type="http://schemas.openxmlformats.org/officeDocument/2006/relationships/customXml" Target="../ink/ink493.xml"/><Relationship Id="rId29" Type="http://schemas.openxmlformats.org/officeDocument/2006/relationships/image" Target="../media/image510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486.xml"/><Relationship Id="rId11" Type="http://schemas.openxmlformats.org/officeDocument/2006/relationships/image" Target="../media/image501.png"/><Relationship Id="rId24" Type="http://schemas.openxmlformats.org/officeDocument/2006/relationships/customXml" Target="../ink/ink495.xml"/><Relationship Id="rId32" Type="http://schemas.openxmlformats.org/officeDocument/2006/relationships/customXml" Target="../ink/ink499.xml"/><Relationship Id="rId37" Type="http://schemas.openxmlformats.org/officeDocument/2006/relationships/image" Target="../media/image514.png"/><Relationship Id="rId5" Type="http://schemas.openxmlformats.org/officeDocument/2006/relationships/image" Target="../media/image498.png"/><Relationship Id="rId15" Type="http://schemas.openxmlformats.org/officeDocument/2006/relationships/image" Target="../media/image503.png"/><Relationship Id="rId23" Type="http://schemas.openxmlformats.org/officeDocument/2006/relationships/image" Target="../media/image507.png"/><Relationship Id="rId28" Type="http://schemas.openxmlformats.org/officeDocument/2006/relationships/customXml" Target="../ink/ink497.xml"/><Relationship Id="rId36" Type="http://schemas.openxmlformats.org/officeDocument/2006/relationships/customXml" Target="../ink/ink501.xml"/><Relationship Id="rId10" Type="http://schemas.openxmlformats.org/officeDocument/2006/relationships/customXml" Target="../ink/ink488.xml"/><Relationship Id="rId19" Type="http://schemas.openxmlformats.org/officeDocument/2006/relationships/image" Target="../media/image505.png"/><Relationship Id="rId31" Type="http://schemas.openxmlformats.org/officeDocument/2006/relationships/image" Target="../media/image511.png"/><Relationship Id="rId4" Type="http://schemas.openxmlformats.org/officeDocument/2006/relationships/customXml" Target="../ink/ink485.xml"/><Relationship Id="rId9" Type="http://schemas.openxmlformats.org/officeDocument/2006/relationships/image" Target="../media/image500.png"/><Relationship Id="rId14" Type="http://schemas.openxmlformats.org/officeDocument/2006/relationships/customXml" Target="../ink/ink490.xml"/><Relationship Id="rId22" Type="http://schemas.openxmlformats.org/officeDocument/2006/relationships/customXml" Target="../ink/ink494.xml"/><Relationship Id="rId27" Type="http://schemas.openxmlformats.org/officeDocument/2006/relationships/image" Target="../media/image509.png"/><Relationship Id="rId30" Type="http://schemas.openxmlformats.org/officeDocument/2006/relationships/customXml" Target="../ink/ink498.xml"/><Relationship Id="rId35" Type="http://schemas.openxmlformats.org/officeDocument/2006/relationships/image" Target="../media/image513.png"/><Relationship Id="rId8" Type="http://schemas.openxmlformats.org/officeDocument/2006/relationships/customXml" Target="../ink/ink487.xml"/><Relationship Id="rId3" Type="http://schemas.openxmlformats.org/officeDocument/2006/relationships/image" Target="../media/image4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9.png"/><Relationship Id="rId18" Type="http://schemas.openxmlformats.org/officeDocument/2006/relationships/customXml" Target="../ink/ink509.xml"/><Relationship Id="rId26" Type="http://schemas.openxmlformats.org/officeDocument/2006/relationships/customXml" Target="../ink/ink513.xml"/><Relationship Id="rId39" Type="http://schemas.openxmlformats.org/officeDocument/2006/relationships/image" Target="../media/image532.png"/><Relationship Id="rId21" Type="http://schemas.openxmlformats.org/officeDocument/2006/relationships/image" Target="../media/image523.png"/><Relationship Id="rId34" Type="http://schemas.openxmlformats.org/officeDocument/2006/relationships/customXml" Target="../ink/ink517.xml"/><Relationship Id="rId42" Type="http://schemas.openxmlformats.org/officeDocument/2006/relationships/customXml" Target="../ink/ink521.xml"/><Relationship Id="rId47" Type="http://schemas.openxmlformats.org/officeDocument/2006/relationships/image" Target="../media/image536.png"/><Relationship Id="rId50" Type="http://schemas.openxmlformats.org/officeDocument/2006/relationships/customXml" Target="../ink/ink525.xml"/><Relationship Id="rId7" Type="http://schemas.openxmlformats.org/officeDocument/2006/relationships/image" Target="../media/image516.png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508.xml"/><Relationship Id="rId29" Type="http://schemas.openxmlformats.org/officeDocument/2006/relationships/image" Target="../media/image527.png"/><Relationship Id="rId11" Type="http://schemas.openxmlformats.org/officeDocument/2006/relationships/image" Target="../media/image518.png"/><Relationship Id="rId24" Type="http://schemas.openxmlformats.org/officeDocument/2006/relationships/customXml" Target="../ink/ink512.xml"/><Relationship Id="rId32" Type="http://schemas.openxmlformats.org/officeDocument/2006/relationships/customXml" Target="../ink/ink516.xml"/><Relationship Id="rId37" Type="http://schemas.openxmlformats.org/officeDocument/2006/relationships/image" Target="../media/image531.png"/><Relationship Id="rId40" Type="http://schemas.openxmlformats.org/officeDocument/2006/relationships/customXml" Target="../ink/ink520.xml"/><Relationship Id="rId45" Type="http://schemas.openxmlformats.org/officeDocument/2006/relationships/image" Target="../media/image535.png"/><Relationship Id="rId53" Type="http://schemas.openxmlformats.org/officeDocument/2006/relationships/image" Target="../media/image539.png"/><Relationship Id="rId5" Type="http://schemas.openxmlformats.org/officeDocument/2006/relationships/image" Target="../media/image515.png"/><Relationship Id="rId10" Type="http://schemas.openxmlformats.org/officeDocument/2006/relationships/customXml" Target="../ink/ink505.xml"/><Relationship Id="rId19" Type="http://schemas.openxmlformats.org/officeDocument/2006/relationships/image" Target="../media/image522.png"/><Relationship Id="rId31" Type="http://schemas.openxmlformats.org/officeDocument/2006/relationships/image" Target="../media/image528.png"/><Relationship Id="rId44" Type="http://schemas.openxmlformats.org/officeDocument/2006/relationships/customXml" Target="../ink/ink522.xml"/><Relationship Id="rId52" Type="http://schemas.openxmlformats.org/officeDocument/2006/relationships/customXml" Target="../ink/ink526.xml"/><Relationship Id="rId4" Type="http://schemas.openxmlformats.org/officeDocument/2006/relationships/customXml" Target="../ink/ink502.xml"/><Relationship Id="rId9" Type="http://schemas.openxmlformats.org/officeDocument/2006/relationships/image" Target="../media/image517.png"/><Relationship Id="rId14" Type="http://schemas.openxmlformats.org/officeDocument/2006/relationships/customXml" Target="../ink/ink507.xml"/><Relationship Id="rId22" Type="http://schemas.openxmlformats.org/officeDocument/2006/relationships/customXml" Target="../ink/ink511.xml"/><Relationship Id="rId27" Type="http://schemas.openxmlformats.org/officeDocument/2006/relationships/image" Target="../media/image526.png"/><Relationship Id="rId30" Type="http://schemas.openxmlformats.org/officeDocument/2006/relationships/customXml" Target="../ink/ink515.xml"/><Relationship Id="rId35" Type="http://schemas.openxmlformats.org/officeDocument/2006/relationships/image" Target="../media/image530.png"/><Relationship Id="rId43" Type="http://schemas.openxmlformats.org/officeDocument/2006/relationships/image" Target="../media/image534.png"/><Relationship Id="rId48" Type="http://schemas.openxmlformats.org/officeDocument/2006/relationships/customXml" Target="../ink/ink524.xml"/><Relationship Id="rId8" Type="http://schemas.openxmlformats.org/officeDocument/2006/relationships/customXml" Target="../ink/ink504.xml"/><Relationship Id="rId51" Type="http://schemas.openxmlformats.org/officeDocument/2006/relationships/image" Target="../media/image538.png"/><Relationship Id="rId3" Type="http://schemas.openxmlformats.org/officeDocument/2006/relationships/image" Target="../media/image110.png"/><Relationship Id="rId12" Type="http://schemas.openxmlformats.org/officeDocument/2006/relationships/customXml" Target="../ink/ink506.xml"/><Relationship Id="rId17" Type="http://schemas.openxmlformats.org/officeDocument/2006/relationships/image" Target="../media/image521.png"/><Relationship Id="rId25" Type="http://schemas.openxmlformats.org/officeDocument/2006/relationships/image" Target="../media/image525.png"/><Relationship Id="rId33" Type="http://schemas.openxmlformats.org/officeDocument/2006/relationships/image" Target="../media/image529.png"/><Relationship Id="rId38" Type="http://schemas.openxmlformats.org/officeDocument/2006/relationships/customXml" Target="../ink/ink519.xml"/><Relationship Id="rId46" Type="http://schemas.openxmlformats.org/officeDocument/2006/relationships/customXml" Target="../ink/ink523.xml"/><Relationship Id="rId20" Type="http://schemas.openxmlformats.org/officeDocument/2006/relationships/customXml" Target="../ink/ink510.xml"/><Relationship Id="rId41" Type="http://schemas.openxmlformats.org/officeDocument/2006/relationships/image" Target="../media/image533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503.xml"/><Relationship Id="rId15" Type="http://schemas.openxmlformats.org/officeDocument/2006/relationships/image" Target="../media/image520.png"/><Relationship Id="rId23" Type="http://schemas.openxmlformats.org/officeDocument/2006/relationships/image" Target="../media/image524.png"/><Relationship Id="rId28" Type="http://schemas.openxmlformats.org/officeDocument/2006/relationships/customXml" Target="../ink/ink514.xml"/><Relationship Id="rId36" Type="http://schemas.openxmlformats.org/officeDocument/2006/relationships/customXml" Target="../ink/ink518.xml"/><Relationship Id="rId49" Type="http://schemas.openxmlformats.org/officeDocument/2006/relationships/image" Target="../media/image537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6.png"/><Relationship Id="rId21" Type="http://schemas.openxmlformats.org/officeDocument/2006/relationships/image" Target="../media/image548.png"/><Relationship Id="rId42" Type="http://schemas.openxmlformats.org/officeDocument/2006/relationships/customXml" Target="../ink/ink546.xml"/><Relationship Id="rId63" Type="http://schemas.openxmlformats.org/officeDocument/2006/relationships/image" Target="../media/image569.png"/><Relationship Id="rId84" Type="http://schemas.openxmlformats.org/officeDocument/2006/relationships/customXml" Target="../ink/ink567.xml"/><Relationship Id="rId138" Type="http://schemas.openxmlformats.org/officeDocument/2006/relationships/customXml" Target="../ink/ink594.xml"/><Relationship Id="rId159" Type="http://schemas.openxmlformats.org/officeDocument/2006/relationships/image" Target="../media/image617.png"/><Relationship Id="rId170" Type="http://schemas.openxmlformats.org/officeDocument/2006/relationships/customXml" Target="../ink/ink610.xml"/><Relationship Id="rId191" Type="http://schemas.openxmlformats.org/officeDocument/2006/relationships/image" Target="../media/image633.png"/><Relationship Id="rId107" Type="http://schemas.openxmlformats.org/officeDocument/2006/relationships/image" Target="../media/image591.png"/><Relationship Id="rId11" Type="http://schemas.openxmlformats.org/officeDocument/2006/relationships/image" Target="../media/image543.png"/><Relationship Id="rId32" Type="http://schemas.openxmlformats.org/officeDocument/2006/relationships/customXml" Target="../ink/ink541.xml"/><Relationship Id="rId53" Type="http://schemas.openxmlformats.org/officeDocument/2006/relationships/image" Target="../media/image564.png"/><Relationship Id="rId74" Type="http://schemas.openxmlformats.org/officeDocument/2006/relationships/customXml" Target="../ink/ink562.xml"/><Relationship Id="rId128" Type="http://schemas.openxmlformats.org/officeDocument/2006/relationships/customXml" Target="../ink/ink589.xml"/><Relationship Id="rId149" Type="http://schemas.openxmlformats.org/officeDocument/2006/relationships/image" Target="../media/image612.png"/><Relationship Id="rId5" Type="http://schemas.openxmlformats.org/officeDocument/2006/relationships/image" Target="../media/image540.png"/><Relationship Id="rId95" Type="http://schemas.openxmlformats.org/officeDocument/2006/relationships/image" Target="../media/image585.png"/><Relationship Id="rId160" Type="http://schemas.openxmlformats.org/officeDocument/2006/relationships/customXml" Target="../ink/ink605.xml"/><Relationship Id="rId181" Type="http://schemas.openxmlformats.org/officeDocument/2006/relationships/image" Target="../media/image628.png"/><Relationship Id="rId22" Type="http://schemas.openxmlformats.org/officeDocument/2006/relationships/customXml" Target="../ink/ink536.xml"/><Relationship Id="rId43" Type="http://schemas.openxmlformats.org/officeDocument/2006/relationships/image" Target="../media/image559.png"/><Relationship Id="rId64" Type="http://schemas.openxmlformats.org/officeDocument/2006/relationships/customXml" Target="../ink/ink557.xml"/><Relationship Id="rId118" Type="http://schemas.openxmlformats.org/officeDocument/2006/relationships/customXml" Target="../ink/ink584.xml"/><Relationship Id="rId139" Type="http://schemas.openxmlformats.org/officeDocument/2006/relationships/image" Target="../media/image607.png"/><Relationship Id="rId85" Type="http://schemas.openxmlformats.org/officeDocument/2006/relationships/image" Target="../media/image580.png"/><Relationship Id="rId150" Type="http://schemas.openxmlformats.org/officeDocument/2006/relationships/customXml" Target="../ink/ink600.xml"/><Relationship Id="rId171" Type="http://schemas.openxmlformats.org/officeDocument/2006/relationships/image" Target="../media/image623.png"/><Relationship Id="rId192" Type="http://schemas.openxmlformats.org/officeDocument/2006/relationships/customXml" Target="../ink/ink621.xml"/><Relationship Id="rId12" Type="http://schemas.openxmlformats.org/officeDocument/2006/relationships/customXml" Target="../ink/ink531.xml"/><Relationship Id="rId33" Type="http://schemas.openxmlformats.org/officeDocument/2006/relationships/image" Target="../media/image554.png"/><Relationship Id="rId108" Type="http://schemas.openxmlformats.org/officeDocument/2006/relationships/customXml" Target="../ink/ink579.xml"/><Relationship Id="rId129" Type="http://schemas.openxmlformats.org/officeDocument/2006/relationships/image" Target="../media/image602.png"/><Relationship Id="rId54" Type="http://schemas.openxmlformats.org/officeDocument/2006/relationships/customXml" Target="../ink/ink552.xml"/><Relationship Id="rId75" Type="http://schemas.openxmlformats.org/officeDocument/2006/relationships/image" Target="../media/image575.png"/><Relationship Id="rId96" Type="http://schemas.openxmlformats.org/officeDocument/2006/relationships/customXml" Target="../ink/ink573.xml"/><Relationship Id="rId140" Type="http://schemas.openxmlformats.org/officeDocument/2006/relationships/customXml" Target="../ink/ink595.xml"/><Relationship Id="rId161" Type="http://schemas.openxmlformats.org/officeDocument/2006/relationships/image" Target="../media/image618.png"/><Relationship Id="rId182" Type="http://schemas.openxmlformats.org/officeDocument/2006/relationships/customXml" Target="../ink/ink616.xml"/><Relationship Id="rId6" Type="http://schemas.openxmlformats.org/officeDocument/2006/relationships/customXml" Target="../ink/ink528.xml"/><Relationship Id="rId23" Type="http://schemas.openxmlformats.org/officeDocument/2006/relationships/image" Target="../media/image549.png"/><Relationship Id="rId119" Type="http://schemas.openxmlformats.org/officeDocument/2006/relationships/image" Target="../media/image597.png"/><Relationship Id="rId44" Type="http://schemas.openxmlformats.org/officeDocument/2006/relationships/customXml" Target="../ink/ink547.xml"/><Relationship Id="rId65" Type="http://schemas.openxmlformats.org/officeDocument/2006/relationships/image" Target="../media/image570.png"/><Relationship Id="rId86" Type="http://schemas.openxmlformats.org/officeDocument/2006/relationships/customXml" Target="../ink/ink568.xml"/><Relationship Id="rId130" Type="http://schemas.openxmlformats.org/officeDocument/2006/relationships/customXml" Target="../ink/ink590.xml"/><Relationship Id="rId151" Type="http://schemas.openxmlformats.org/officeDocument/2006/relationships/image" Target="../media/image613.png"/><Relationship Id="rId172" Type="http://schemas.openxmlformats.org/officeDocument/2006/relationships/customXml" Target="../ink/ink611.xml"/><Relationship Id="rId193" Type="http://schemas.openxmlformats.org/officeDocument/2006/relationships/image" Target="../media/image634.png"/><Relationship Id="rId13" Type="http://schemas.openxmlformats.org/officeDocument/2006/relationships/image" Target="../media/image544.png"/><Relationship Id="rId109" Type="http://schemas.openxmlformats.org/officeDocument/2006/relationships/image" Target="../media/image592.png"/><Relationship Id="rId34" Type="http://schemas.openxmlformats.org/officeDocument/2006/relationships/customXml" Target="../ink/ink542.xml"/><Relationship Id="rId55" Type="http://schemas.openxmlformats.org/officeDocument/2006/relationships/image" Target="../media/image565.png"/><Relationship Id="rId76" Type="http://schemas.openxmlformats.org/officeDocument/2006/relationships/customXml" Target="../ink/ink563.xml"/><Relationship Id="rId97" Type="http://schemas.openxmlformats.org/officeDocument/2006/relationships/image" Target="../media/image586.png"/><Relationship Id="rId120" Type="http://schemas.openxmlformats.org/officeDocument/2006/relationships/customXml" Target="../ink/ink585.xml"/><Relationship Id="rId141" Type="http://schemas.openxmlformats.org/officeDocument/2006/relationships/image" Target="../media/image608.png"/><Relationship Id="rId7" Type="http://schemas.openxmlformats.org/officeDocument/2006/relationships/image" Target="../media/image541.png"/><Relationship Id="rId71" Type="http://schemas.openxmlformats.org/officeDocument/2006/relationships/image" Target="../media/image573.png"/><Relationship Id="rId92" Type="http://schemas.openxmlformats.org/officeDocument/2006/relationships/customXml" Target="../ink/ink571.xml"/><Relationship Id="rId162" Type="http://schemas.openxmlformats.org/officeDocument/2006/relationships/customXml" Target="../ink/ink606.xml"/><Relationship Id="rId183" Type="http://schemas.openxmlformats.org/officeDocument/2006/relationships/image" Target="../media/image629.png"/><Relationship Id="rId2" Type="http://schemas.openxmlformats.org/officeDocument/2006/relationships/notesSlide" Target="../notesSlides/notesSlide21.xml"/><Relationship Id="rId29" Type="http://schemas.openxmlformats.org/officeDocument/2006/relationships/image" Target="../media/image552.png"/><Relationship Id="rId24" Type="http://schemas.openxmlformats.org/officeDocument/2006/relationships/customXml" Target="../ink/ink537.xml"/><Relationship Id="rId40" Type="http://schemas.openxmlformats.org/officeDocument/2006/relationships/customXml" Target="../ink/ink545.xml"/><Relationship Id="rId45" Type="http://schemas.openxmlformats.org/officeDocument/2006/relationships/image" Target="../media/image560.png"/><Relationship Id="rId66" Type="http://schemas.openxmlformats.org/officeDocument/2006/relationships/customXml" Target="../ink/ink558.xml"/><Relationship Id="rId87" Type="http://schemas.openxmlformats.org/officeDocument/2006/relationships/image" Target="../media/image581.png"/><Relationship Id="rId110" Type="http://schemas.openxmlformats.org/officeDocument/2006/relationships/customXml" Target="../ink/ink580.xml"/><Relationship Id="rId115" Type="http://schemas.openxmlformats.org/officeDocument/2006/relationships/image" Target="../media/image595.png"/><Relationship Id="rId131" Type="http://schemas.openxmlformats.org/officeDocument/2006/relationships/image" Target="../media/image603.png"/><Relationship Id="rId136" Type="http://schemas.openxmlformats.org/officeDocument/2006/relationships/customXml" Target="../ink/ink593.xml"/><Relationship Id="rId157" Type="http://schemas.openxmlformats.org/officeDocument/2006/relationships/image" Target="../media/image616.png"/><Relationship Id="rId178" Type="http://schemas.openxmlformats.org/officeDocument/2006/relationships/customXml" Target="../ink/ink614.xml"/><Relationship Id="rId61" Type="http://schemas.openxmlformats.org/officeDocument/2006/relationships/image" Target="../media/image568.png"/><Relationship Id="rId82" Type="http://schemas.openxmlformats.org/officeDocument/2006/relationships/customXml" Target="../ink/ink566.xml"/><Relationship Id="rId152" Type="http://schemas.openxmlformats.org/officeDocument/2006/relationships/customXml" Target="../ink/ink601.xml"/><Relationship Id="rId173" Type="http://schemas.openxmlformats.org/officeDocument/2006/relationships/image" Target="../media/image624.png"/><Relationship Id="rId194" Type="http://schemas.openxmlformats.org/officeDocument/2006/relationships/customXml" Target="../ink/ink622.xml"/><Relationship Id="rId199" Type="http://schemas.openxmlformats.org/officeDocument/2006/relationships/image" Target="../media/image637.png"/><Relationship Id="rId19" Type="http://schemas.openxmlformats.org/officeDocument/2006/relationships/image" Target="../media/image547.png"/><Relationship Id="rId14" Type="http://schemas.openxmlformats.org/officeDocument/2006/relationships/customXml" Target="../ink/ink532.xml"/><Relationship Id="rId30" Type="http://schemas.openxmlformats.org/officeDocument/2006/relationships/customXml" Target="../ink/ink540.xml"/><Relationship Id="rId35" Type="http://schemas.openxmlformats.org/officeDocument/2006/relationships/image" Target="../media/image555.png"/><Relationship Id="rId56" Type="http://schemas.openxmlformats.org/officeDocument/2006/relationships/customXml" Target="../ink/ink553.xml"/><Relationship Id="rId77" Type="http://schemas.openxmlformats.org/officeDocument/2006/relationships/image" Target="../media/image576.png"/><Relationship Id="rId100" Type="http://schemas.openxmlformats.org/officeDocument/2006/relationships/customXml" Target="../ink/ink575.xml"/><Relationship Id="rId105" Type="http://schemas.openxmlformats.org/officeDocument/2006/relationships/image" Target="../media/image590.png"/><Relationship Id="rId126" Type="http://schemas.openxmlformats.org/officeDocument/2006/relationships/customXml" Target="../ink/ink588.xml"/><Relationship Id="rId147" Type="http://schemas.openxmlformats.org/officeDocument/2006/relationships/image" Target="../media/image611.png"/><Relationship Id="rId168" Type="http://schemas.openxmlformats.org/officeDocument/2006/relationships/customXml" Target="../ink/ink609.xml"/><Relationship Id="rId8" Type="http://schemas.openxmlformats.org/officeDocument/2006/relationships/customXml" Target="../ink/ink529.xml"/><Relationship Id="rId51" Type="http://schemas.openxmlformats.org/officeDocument/2006/relationships/image" Target="../media/image563.png"/><Relationship Id="rId72" Type="http://schemas.openxmlformats.org/officeDocument/2006/relationships/customXml" Target="../ink/ink561.xml"/><Relationship Id="rId93" Type="http://schemas.openxmlformats.org/officeDocument/2006/relationships/image" Target="../media/image584.png"/><Relationship Id="rId98" Type="http://schemas.openxmlformats.org/officeDocument/2006/relationships/customXml" Target="../ink/ink574.xml"/><Relationship Id="rId121" Type="http://schemas.openxmlformats.org/officeDocument/2006/relationships/image" Target="../media/image598.png"/><Relationship Id="rId142" Type="http://schemas.openxmlformats.org/officeDocument/2006/relationships/customXml" Target="../ink/ink596.xml"/><Relationship Id="rId163" Type="http://schemas.openxmlformats.org/officeDocument/2006/relationships/image" Target="../media/image619.png"/><Relationship Id="rId184" Type="http://schemas.openxmlformats.org/officeDocument/2006/relationships/customXml" Target="../ink/ink617.xml"/><Relationship Id="rId189" Type="http://schemas.openxmlformats.org/officeDocument/2006/relationships/image" Target="../media/image632.png"/><Relationship Id="rId3" Type="http://schemas.openxmlformats.org/officeDocument/2006/relationships/image" Target="../media/image110.png"/><Relationship Id="rId25" Type="http://schemas.openxmlformats.org/officeDocument/2006/relationships/image" Target="../media/image550.png"/><Relationship Id="rId46" Type="http://schemas.openxmlformats.org/officeDocument/2006/relationships/customXml" Target="../ink/ink548.xml"/><Relationship Id="rId67" Type="http://schemas.openxmlformats.org/officeDocument/2006/relationships/image" Target="../media/image571.png"/><Relationship Id="rId116" Type="http://schemas.openxmlformats.org/officeDocument/2006/relationships/customXml" Target="../ink/ink583.xml"/><Relationship Id="rId137" Type="http://schemas.openxmlformats.org/officeDocument/2006/relationships/image" Target="../media/image606.png"/><Relationship Id="rId158" Type="http://schemas.openxmlformats.org/officeDocument/2006/relationships/customXml" Target="../ink/ink604.xml"/><Relationship Id="rId20" Type="http://schemas.openxmlformats.org/officeDocument/2006/relationships/customXml" Target="../ink/ink535.xml"/><Relationship Id="rId41" Type="http://schemas.openxmlformats.org/officeDocument/2006/relationships/image" Target="../media/image558.png"/><Relationship Id="rId62" Type="http://schemas.openxmlformats.org/officeDocument/2006/relationships/customXml" Target="../ink/ink556.xml"/><Relationship Id="rId83" Type="http://schemas.openxmlformats.org/officeDocument/2006/relationships/image" Target="../media/image579.png"/><Relationship Id="rId88" Type="http://schemas.openxmlformats.org/officeDocument/2006/relationships/customXml" Target="../ink/ink569.xml"/><Relationship Id="rId111" Type="http://schemas.openxmlformats.org/officeDocument/2006/relationships/image" Target="../media/image593.png"/><Relationship Id="rId132" Type="http://schemas.openxmlformats.org/officeDocument/2006/relationships/customXml" Target="../ink/ink591.xml"/><Relationship Id="rId153" Type="http://schemas.openxmlformats.org/officeDocument/2006/relationships/image" Target="../media/image614.png"/><Relationship Id="rId174" Type="http://schemas.openxmlformats.org/officeDocument/2006/relationships/customXml" Target="../ink/ink612.xml"/><Relationship Id="rId179" Type="http://schemas.openxmlformats.org/officeDocument/2006/relationships/image" Target="../media/image627.png"/><Relationship Id="rId195" Type="http://schemas.openxmlformats.org/officeDocument/2006/relationships/image" Target="../media/image635.png"/><Relationship Id="rId190" Type="http://schemas.openxmlformats.org/officeDocument/2006/relationships/customXml" Target="../ink/ink620.xml"/><Relationship Id="rId15" Type="http://schemas.openxmlformats.org/officeDocument/2006/relationships/image" Target="../media/image545.png"/><Relationship Id="rId36" Type="http://schemas.openxmlformats.org/officeDocument/2006/relationships/customXml" Target="../ink/ink543.xml"/><Relationship Id="rId57" Type="http://schemas.openxmlformats.org/officeDocument/2006/relationships/image" Target="../media/image566.png"/><Relationship Id="rId106" Type="http://schemas.openxmlformats.org/officeDocument/2006/relationships/customXml" Target="../ink/ink578.xml"/><Relationship Id="rId127" Type="http://schemas.openxmlformats.org/officeDocument/2006/relationships/image" Target="../media/image601.png"/><Relationship Id="rId10" Type="http://schemas.openxmlformats.org/officeDocument/2006/relationships/customXml" Target="../ink/ink530.xml"/><Relationship Id="rId31" Type="http://schemas.openxmlformats.org/officeDocument/2006/relationships/image" Target="../media/image553.png"/><Relationship Id="rId52" Type="http://schemas.openxmlformats.org/officeDocument/2006/relationships/customXml" Target="../ink/ink551.xml"/><Relationship Id="rId73" Type="http://schemas.openxmlformats.org/officeDocument/2006/relationships/image" Target="../media/image574.png"/><Relationship Id="rId78" Type="http://schemas.openxmlformats.org/officeDocument/2006/relationships/customXml" Target="../ink/ink564.xml"/><Relationship Id="rId94" Type="http://schemas.openxmlformats.org/officeDocument/2006/relationships/customXml" Target="../ink/ink572.xml"/><Relationship Id="rId99" Type="http://schemas.openxmlformats.org/officeDocument/2006/relationships/image" Target="../media/image587.png"/><Relationship Id="rId101" Type="http://schemas.openxmlformats.org/officeDocument/2006/relationships/image" Target="../media/image588.png"/><Relationship Id="rId122" Type="http://schemas.openxmlformats.org/officeDocument/2006/relationships/customXml" Target="../ink/ink586.xml"/><Relationship Id="rId143" Type="http://schemas.openxmlformats.org/officeDocument/2006/relationships/image" Target="../media/image609.png"/><Relationship Id="rId148" Type="http://schemas.openxmlformats.org/officeDocument/2006/relationships/customXml" Target="../ink/ink599.xml"/><Relationship Id="rId164" Type="http://schemas.openxmlformats.org/officeDocument/2006/relationships/customXml" Target="../ink/ink607.xml"/><Relationship Id="rId169" Type="http://schemas.openxmlformats.org/officeDocument/2006/relationships/image" Target="../media/image622.png"/><Relationship Id="rId185" Type="http://schemas.openxmlformats.org/officeDocument/2006/relationships/image" Target="../media/image630.png"/><Relationship Id="rId4" Type="http://schemas.openxmlformats.org/officeDocument/2006/relationships/customXml" Target="../ink/ink527.xml"/><Relationship Id="rId9" Type="http://schemas.openxmlformats.org/officeDocument/2006/relationships/image" Target="../media/image542.png"/><Relationship Id="rId180" Type="http://schemas.openxmlformats.org/officeDocument/2006/relationships/customXml" Target="../ink/ink615.xml"/><Relationship Id="rId26" Type="http://schemas.openxmlformats.org/officeDocument/2006/relationships/customXml" Target="../ink/ink538.xml"/><Relationship Id="rId47" Type="http://schemas.openxmlformats.org/officeDocument/2006/relationships/image" Target="../media/image561.png"/><Relationship Id="rId68" Type="http://schemas.openxmlformats.org/officeDocument/2006/relationships/customXml" Target="../ink/ink559.xml"/><Relationship Id="rId89" Type="http://schemas.openxmlformats.org/officeDocument/2006/relationships/image" Target="../media/image582.png"/><Relationship Id="rId112" Type="http://schemas.openxmlformats.org/officeDocument/2006/relationships/customXml" Target="../ink/ink581.xml"/><Relationship Id="rId133" Type="http://schemas.openxmlformats.org/officeDocument/2006/relationships/image" Target="../media/image604.png"/><Relationship Id="rId154" Type="http://schemas.openxmlformats.org/officeDocument/2006/relationships/customXml" Target="../ink/ink602.xml"/><Relationship Id="rId175" Type="http://schemas.openxmlformats.org/officeDocument/2006/relationships/image" Target="../media/image625.png"/><Relationship Id="rId196" Type="http://schemas.openxmlformats.org/officeDocument/2006/relationships/customXml" Target="../ink/ink623.xml"/><Relationship Id="rId16" Type="http://schemas.openxmlformats.org/officeDocument/2006/relationships/customXml" Target="../ink/ink533.xml"/><Relationship Id="rId37" Type="http://schemas.openxmlformats.org/officeDocument/2006/relationships/image" Target="../media/image556.png"/><Relationship Id="rId58" Type="http://schemas.openxmlformats.org/officeDocument/2006/relationships/customXml" Target="../ink/ink554.xml"/><Relationship Id="rId79" Type="http://schemas.openxmlformats.org/officeDocument/2006/relationships/image" Target="../media/image577.png"/><Relationship Id="rId102" Type="http://schemas.openxmlformats.org/officeDocument/2006/relationships/customXml" Target="../ink/ink576.xml"/><Relationship Id="rId123" Type="http://schemas.openxmlformats.org/officeDocument/2006/relationships/image" Target="../media/image599.png"/><Relationship Id="rId144" Type="http://schemas.openxmlformats.org/officeDocument/2006/relationships/customXml" Target="../ink/ink597.xml"/><Relationship Id="rId90" Type="http://schemas.openxmlformats.org/officeDocument/2006/relationships/customXml" Target="../ink/ink570.xml"/><Relationship Id="rId165" Type="http://schemas.openxmlformats.org/officeDocument/2006/relationships/image" Target="../media/image620.png"/><Relationship Id="rId186" Type="http://schemas.openxmlformats.org/officeDocument/2006/relationships/customXml" Target="../ink/ink618.xml"/><Relationship Id="rId27" Type="http://schemas.openxmlformats.org/officeDocument/2006/relationships/image" Target="../media/image551.png"/><Relationship Id="rId48" Type="http://schemas.openxmlformats.org/officeDocument/2006/relationships/customXml" Target="../ink/ink549.xml"/><Relationship Id="rId69" Type="http://schemas.openxmlformats.org/officeDocument/2006/relationships/image" Target="../media/image572.png"/><Relationship Id="rId113" Type="http://schemas.openxmlformats.org/officeDocument/2006/relationships/image" Target="../media/image594.png"/><Relationship Id="rId134" Type="http://schemas.openxmlformats.org/officeDocument/2006/relationships/customXml" Target="../ink/ink592.xml"/><Relationship Id="rId80" Type="http://schemas.openxmlformats.org/officeDocument/2006/relationships/customXml" Target="../ink/ink565.xml"/><Relationship Id="rId155" Type="http://schemas.openxmlformats.org/officeDocument/2006/relationships/image" Target="../media/image615.png"/><Relationship Id="rId176" Type="http://schemas.openxmlformats.org/officeDocument/2006/relationships/customXml" Target="../ink/ink613.xml"/><Relationship Id="rId197" Type="http://schemas.openxmlformats.org/officeDocument/2006/relationships/image" Target="../media/image636.png"/><Relationship Id="rId17" Type="http://schemas.openxmlformats.org/officeDocument/2006/relationships/image" Target="../media/image546.png"/><Relationship Id="rId38" Type="http://schemas.openxmlformats.org/officeDocument/2006/relationships/customXml" Target="../ink/ink544.xml"/><Relationship Id="rId59" Type="http://schemas.openxmlformats.org/officeDocument/2006/relationships/image" Target="../media/image567.png"/><Relationship Id="rId103" Type="http://schemas.openxmlformats.org/officeDocument/2006/relationships/image" Target="../media/image589.png"/><Relationship Id="rId124" Type="http://schemas.openxmlformats.org/officeDocument/2006/relationships/customXml" Target="../ink/ink587.xml"/><Relationship Id="rId70" Type="http://schemas.openxmlformats.org/officeDocument/2006/relationships/customXml" Target="../ink/ink560.xml"/><Relationship Id="rId91" Type="http://schemas.openxmlformats.org/officeDocument/2006/relationships/image" Target="../media/image583.png"/><Relationship Id="rId145" Type="http://schemas.openxmlformats.org/officeDocument/2006/relationships/image" Target="../media/image610.png"/><Relationship Id="rId166" Type="http://schemas.openxmlformats.org/officeDocument/2006/relationships/customXml" Target="../ink/ink608.xml"/><Relationship Id="rId187" Type="http://schemas.openxmlformats.org/officeDocument/2006/relationships/image" Target="../media/image631.png"/><Relationship Id="rId1" Type="http://schemas.openxmlformats.org/officeDocument/2006/relationships/slideLayout" Target="../slideLayouts/slideLayout14.xml"/><Relationship Id="rId28" Type="http://schemas.openxmlformats.org/officeDocument/2006/relationships/customXml" Target="../ink/ink539.xml"/><Relationship Id="rId49" Type="http://schemas.openxmlformats.org/officeDocument/2006/relationships/image" Target="../media/image562.png"/><Relationship Id="rId114" Type="http://schemas.openxmlformats.org/officeDocument/2006/relationships/customXml" Target="../ink/ink582.xml"/><Relationship Id="rId60" Type="http://schemas.openxmlformats.org/officeDocument/2006/relationships/customXml" Target="../ink/ink555.xml"/><Relationship Id="rId81" Type="http://schemas.openxmlformats.org/officeDocument/2006/relationships/image" Target="../media/image578.png"/><Relationship Id="rId135" Type="http://schemas.openxmlformats.org/officeDocument/2006/relationships/image" Target="../media/image605.png"/><Relationship Id="rId156" Type="http://schemas.openxmlformats.org/officeDocument/2006/relationships/customXml" Target="../ink/ink603.xml"/><Relationship Id="rId177" Type="http://schemas.openxmlformats.org/officeDocument/2006/relationships/image" Target="../media/image626.png"/><Relationship Id="rId198" Type="http://schemas.openxmlformats.org/officeDocument/2006/relationships/customXml" Target="../ink/ink624.xml"/><Relationship Id="rId18" Type="http://schemas.openxmlformats.org/officeDocument/2006/relationships/customXml" Target="../ink/ink534.xml"/><Relationship Id="rId39" Type="http://schemas.openxmlformats.org/officeDocument/2006/relationships/image" Target="../media/image557.png"/><Relationship Id="rId50" Type="http://schemas.openxmlformats.org/officeDocument/2006/relationships/customXml" Target="../ink/ink550.xml"/><Relationship Id="rId104" Type="http://schemas.openxmlformats.org/officeDocument/2006/relationships/customXml" Target="../ink/ink577.xml"/><Relationship Id="rId125" Type="http://schemas.openxmlformats.org/officeDocument/2006/relationships/image" Target="../media/image600.png"/><Relationship Id="rId146" Type="http://schemas.openxmlformats.org/officeDocument/2006/relationships/customXml" Target="../ink/ink598.xml"/><Relationship Id="rId167" Type="http://schemas.openxmlformats.org/officeDocument/2006/relationships/image" Target="../media/image621.png"/><Relationship Id="rId188" Type="http://schemas.openxmlformats.org/officeDocument/2006/relationships/customXml" Target="../ink/ink6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1.png"/><Relationship Id="rId42" Type="http://schemas.openxmlformats.org/officeDocument/2006/relationships/customXml" Target="../ink/ink20.xml"/><Relationship Id="rId47" Type="http://schemas.openxmlformats.org/officeDocument/2006/relationships/image" Target="../media/image24.png"/><Relationship Id="rId63" Type="http://schemas.openxmlformats.org/officeDocument/2006/relationships/image" Target="../media/image32.png"/><Relationship Id="rId68" Type="http://schemas.openxmlformats.org/officeDocument/2006/relationships/customXml" Target="../ink/ink33.xm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7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40" Type="http://schemas.openxmlformats.org/officeDocument/2006/relationships/customXml" Target="../ink/ink19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74" Type="http://schemas.openxmlformats.org/officeDocument/2006/relationships/customXml" Target="../ink/ink36.xml"/><Relationship Id="rId5" Type="http://schemas.openxmlformats.org/officeDocument/2006/relationships/image" Target="../media/image3.png"/><Relationship Id="rId61" Type="http://schemas.openxmlformats.org/officeDocument/2006/relationships/image" Target="../media/image31.png"/><Relationship Id="rId19" Type="http://schemas.openxmlformats.org/officeDocument/2006/relationships/image" Target="../media/image1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5.png"/><Relationship Id="rId8" Type="http://schemas.openxmlformats.org/officeDocument/2006/relationships/customXml" Target="../ink/ink3.xml"/><Relationship Id="rId51" Type="http://schemas.openxmlformats.org/officeDocument/2006/relationships/image" Target="../media/image26.png"/><Relationship Id="rId72" Type="http://schemas.openxmlformats.org/officeDocument/2006/relationships/customXml" Target="../ink/ink35.xml"/><Relationship Id="rId3" Type="http://schemas.openxmlformats.org/officeDocument/2006/relationships/image" Target="../media/image2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4.xml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9" Type="http://schemas.openxmlformats.org/officeDocument/2006/relationships/image" Target="../media/image20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28.png"/><Relationship Id="rId7" Type="http://schemas.openxmlformats.org/officeDocument/2006/relationships/image" Target="../media/image4.png"/><Relationship Id="rId7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21" Type="http://schemas.openxmlformats.org/officeDocument/2006/relationships/customXml" Target="../ink/ink46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customXml" Target="../ink/ink59.xml"/><Relationship Id="rId50" Type="http://schemas.openxmlformats.org/officeDocument/2006/relationships/image" Target="../media/image62.png"/><Relationship Id="rId55" Type="http://schemas.openxmlformats.org/officeDocument/2006/relationships/customXml" Target="../ink/ink63.xml"/><Relationship Id="rId63" Type="http://schemas.openxmlformats.org/officeDocument/2006/relationships/customXml" Target="../ink/ink67.xml"/><Relationship Id="rId7" Type="http://schemas.openxmlformats.org/officeDocument/2006/relationships/customXml" Target="../ink/ink39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29" Type="http://schemas.openxmlformats.org/officeDocument/2006/relationships/customXml" Target="../ink/ink50.xml"/><Relationship Id="rId11" Type="http://schemas.openxmlformats.org/officeDocument/2006/relationships/customXml" Target="../ink/ink41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54.xml"/><Relationship Id="rId40" Type="http://schemas.openxmlformats.org/officeDocument/2006/relationships/image" Target="../media/image57.png"/><Relationship Id="rId45" Type="http://schemas.openxmlformats.org/officeDocument/2006/relationships/customXml" Target="../ink/ink58.xml"/><Relationship Id="rId53" Type="http://schemas.openxmlformats.org/officeDocument/2006/relationships/customXml" Target="../ink/ink62.xml"/><Relationship Id="rId58" Type="http://schemas.openxmlformats.org/officeDocument/2006/relationships/image" Target="../media/image66.png"/><Relationship Id="rId66" Type="http://schemas.openxmlformats.org/officeDocument/2006/relationships/image" Target="../media/image70.png"/><Relationship Id="rId5" Type="http://schemas.openxmlformats.org/officeDocument/2006/relationships/customXml" Target="../ink/ink38.xml"/><Relationship Id="rId61" Type="http://schemas.openxmlformats.org/officeDocument/2006/relationships/customXml" Target="../ink/ink66.xml"/><Relationship Id="rId19" Type="http://schemas.openxmlformats.org/officeDocument/2006/relationships/customXml" Target="../ink/ink45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49.xml"/><Relationship Id="rId30" Type="http://schemas.openxmlformats.org/officeDocument/2006/relationships/image" Target="../media/image52.png"/><Relationship Id="rId35" Type="http://schemas.openxmlformats.org/officeDocument/2006/relationships/customXml" Target="../ink/ink53.xml"/><Relationship Id="rId43" Type="http://schemas.openxmlformats.org/officeDocument/2006/relationships/customXml" Target="../ink/ink57.xml"/><Relationship Id="rId48" Type="http://schemas.openxmlformats.org/officeDocument/2006/relationships/image" Target="../media/image61.png"/><Relationship Id="rId56" Type="http://schemas.openxmlformats.org/officeDocument/2006/relationships/image" Target="../media/image65.png"/><Relationship Id="rId64" Type="http://schemas.openxmlformats.org/officeDocument/2006/relationships/image" Target="../media/image69.png"/><Relationship Id="rId8" Type="http://schemas.openxmlformats.org/officeDocument/2006/relationships/image" Target="../media/image41.png"/><Relationship Id="rId51" Type="http://schemas.openxmlformats.org/officeDocument/2006/relationships/customXml" Target="../ink/ink61.xml"/><Relationship Id="rId3" Type="http://schemas.openxmlformats.org/officeDocument/2006/relationships/customXml" Target="../ink/ink37.xml"/><Relationship Id="rId12" Type="http://schemas.openxmlformats.org/officeDocument/2006/relationships/image" Target="../media/image43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33" Type="http://schemas.openxmlformats.org/officeDocument/2006/relationships/customXml" Target="../ink/ink52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59" Type="http://schemas.openxmlformats.org/officeDocument/2006/relationships/customXml" Target="../ink/ink65.xml"/><Relationship Id="rId20" Type="http://schemas.openxmlformats.org/officeDocument/2006/relationships/image" Target="../media/image47.png"/><Relationship Id="rId41" Type="http://schemas.openxmlformats.org/officeDocument/2006/relationships/customXml" Target="../ink/ink56.xml"/><Relationship Id="rId54" Type="http://schemas.openxmlformats.org/officeDocument/2006/relationships/image" Target="../media/image64.png"/><Relationship Id="rId6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60.xml"/><Relationship Id="rId57" Type="http://schemas.openxmlformats.org/officeDocument/2006/relationships/customXml" Target="../ink/ink64.xml"/><Relationship Id="rId10" Type="http://schemas.openxmlformats.org/officeDocument/2006/relationships/image" Target="../media/image42.png"/><Relationship Id="rId31" Type="http://schemas.openxmlformats.org/officeDocument/2006/relationships/customXml" Target="../ink/ink51.xml"/><Relationship Id="rId44" Type="http://schemas.openxmlformats.org/officeDocument/2006/relationships/image" Target="../media/image59.png"/><Relationship Id="rId52" Type="http://schemas.openxmlformats.org/officeDocument/2006/relationships/image" Target="../media/image63.png"/><Relationship Id="rId60" Type="http://schemas.openxmlformats.org/officeDocument/2006/relationships/image" Target="../media/image67.png"/><Relationship Id="rId65" Type="http://schemas.openxmlformats.org/officeDocument/2006/relationships/customXml" Target="../ink/ink68.xml"/><Relationship Id="rId4" Type="http://schemas.openxmlformats.org/officeDocument/2006/relationships/image" Target="../media/image39.png"/><Relationship Id="rId9" Type="http://schemas.openxmlformats.org/officeDocument/2006/relationships/customXml" Target="../ink/ink40.xml"/><Relationship Id="rId13" Type="http://schemas.openxmlformats.org/officeDocument/2006/relationships/customXml" Target="../ink/ink42.xml"/><Relationship Id="rId18" Type="http://schemas.openxmlformats.org/officeDocument/2006/relationships/image" Target="../media/image46.png"/><Relationship Id="rId39" Type="http://schemas.openxmlformats.org/officeDocument/2006/relationships/customXml" Target="../ink/ink55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.xml"/><Relationship Id="rId21" Type="http://schemas.openxmlformats.org/officeDocument/2006/relationships/image" Target="../media/image80.png"/><Relationship Id="rId42" Type="http://schemas.openxmlformats.org/officeDocument/2006/relationships/customXml" Target="../ink/ink89.xml"/><Relationship Id="rId47" Type="http://schemas.openxmlformats.org/officeDocument/2006/relationships/image" Target="../media/image93.png"/><Relationship Id="rId63" Type="http://schemas.openxmlformats.org/officeDocument/2006/relationships/image" Target="../media/image101.png"/><Relationship Id="rId68" Type="http://schemas.openxmlformats.org/officeDocument/2006/relationships/customXml" Target="../ink/ink102.xml"/><Relationship Id="rId16" Type="http://schemas.openxmlformats.org/officeDocument/2006/relationships/customXml" Target="../ink/ink76.xml"/><Relationship Id="rId11" Type="http://schemas.openxmlformats.org/officeDocument/2006/relationships/image" Target="../media/image75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88.png"/><Relationship Id="rId40" Type="http://schemas.openxmlformats.org/officeDocument/2006/relationships/customXml" Target="../ink/ink88.xml"/><Relationship Id="rId45" Type="http://schemas.openxmlformats.org/officeDocument/2006/relationships/image" Target="../media/image92.png"/><Relationship Id="rId53" Type="http://schemas.openxmlformats.org/officeDocument/2006/relationships/image" Target="../media/image96.png"/><Relationship Id="rId58" Type="http://schemas.openxmlformats.org/officeDocument/2006/relationships/customXml" Target="../ink/ink97.xml"/><Relationship Id="rId66" Type="http://schemas.openxmlformats.org/officeDocument/2006/relationships/customXml" Target="../ink/ink101.xml"/><Relationship Id="rId74" Type="http://schemas.openxmlformats.org/officeDocument/2006/relationships/customXml" Target="../ink/ink105.xml"/><Relationship Id="rId79" Type="http://schemas.openxmlformats.org/officeDocument/2006/relationships/image" Target="../media/image109.png"/><Relationship Id="rId5" Type="http://schemas.openxmlformats.org/officeDocument/2006/relationships/customXml" Target="../ink/ink70.xml"/><Relationship Id="rId61" Type="http://schemas.openxmlformats.org/officeDocument/2006/relationships/image" Target="../media/image100.png"/><Relationship Id="rId19" Type="http://schemas.openxmlformats.org/officeDocument/2006/relationships/image" Target="../media/image79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83.png"/><Relationship Id="rId30" Type="http://schemas.openxmlformats.org/officeDocument/2006/relationships/customXml" Target="../ink/ink83.xml"/><Relationship Id="rId35" Type="http://schemas.openxmlformats.org/officeDocument/2006/relationships/image" Target="../media/image87.png"/><Relationship Id="rId43" Type="http://schemas.openxmlformats.org/officeDocument/2006/relationships/image" Target="../media/image91.png"/><Relationship Id="rId48" Type="http://schemas.openxmlformats.org/officeDocument/2006/relationships/customXml" Target="../ink/ink92.xml"/><Relationship Id="rId56" Type="http://schemas.openxmlformats.org/officeDocument/2006/relationships/customXml" Target="../ink/ink96.xml"/><Relationship Id="rId64" Type="http://schemas.openxmlformats.org/officeDocument/2006/relationships/customXml" Target="../ink/ink100.xml"/><Relationship Id="rId69" Type="http://schemas.openxmlformats.org/officeDocument/2006/relationships/image" Target="../media/image104.png"/><Relationship Id="rId77" Type="http://schemas.openxmlformats.org/officeDocument/2006/relationships/image" Target="../media/image108.png"/><Relationship Id="rId8" Type="http://schemas.openxmlformats.org/officeDocument/2006/relationships/customXml" Target="../ink/ink72.xml"/><Relationship Id="rId51" Type="http://schemas.openxmlformats.org/officeDocument/2006/relationships/image" Target="../media/image95.png"/><Relationship Id="rId72" Type="http://schemas.openxmlformats.org/officeDocument/2006/relationships/customXml" Target="../ink/ink104.xml"/><Relationship Id="rId3" Type="http://schemas.openxmlformats.org/officeDocument/2006/relationships/customXml" Target="../ink/ink69.xml"/><Relationship Id="rId12" Type="http://schemas.openxmlformats.org/officeDocument/2006/relationships/customXml" Target="../ink/ink74.xml"/><Relationship Id="rId17" Type="http://schemas.openxmlformats.org/officeDocument/2006/relationships/image" Target="../media/image78.png"/><Relationship Id="rId25" Type="http://schemas.openxmlformats.org/officeDocument/2006/relationships/image" Target="../media/image82.png"/><Relationship Id="rId33" Type="http://schemas.openxmlformats.org/officeDocument/2006/relationships/image" Target="../media/image86.png"/><Relationship Id="rId38" Type="http://schemas.openxmlformats.org/officeDocument/2006/relationships/customXml" Target="../ink/ink87.xml"/><Relationship Id="rId46" Type="http://schemas.openxmlformats.org/officeDocument/2006/relationships/customXml" Target="../ink/ink91.xml"/><Relationship Id="rId59" Type="http://schemas.openxmlformats.org/officeDocument/2006/relationships/image" Target="../media/image99.png"/><Relationship Id="rId67" Type="http://schemas.openxmlformats.org/officeDocument/2006/relationships/image" Target="../media/image103.png"/><Relationship Id="rId20" Type="http://schemas.openxmlformats.org/officeDocument/2006/relationships/customXml" Target="../ink/ink78.xml"/><Relationship Id="rId41" Type="http://schemas.openxmlformats.org/officeDocument/2006/relationships/image" Target="../media/image90.png"/><Relationship Id="rId54" Type="http://schemas.openxmlformats.org/officeDocument/2006/relationships/customXml" Target="../ink/ink95.xml"/><Relationship Id="rId62" Type="http://schemas.openxmlformats.org/officeDocument/2006/relationships/customXml" Target="../ink/ink99.xml"/><Relationship Id="rId70" Type="http://schemas.openxmlformats.org/officeDocument/2006/relationships/customXml" Target="../ink/ink103.xml"/><Relationship Id="rId75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71.xml"/><Relationship Id="rId15" Type="http://schemas.openxmlformats.org/officeDocument/2006/relationships/image" Target="../media/image77.png"/><Relationship Id="rId23" Type="http://schemas.openxmlformats.org/officeDocument/2006/relationships/image" Target="../media/image81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49" Type="http://schemas.openxmlformats.org/officeDocument/2006/relationships/image" Target="../media/image94.png"/><Relationship Id="rId57" Type="http://schemas.openxmlformats.org/officeDocument/2006/relationships/image" Target="../media/image98.png"/><Relationship Id="rId10" Type="http://schemas.openxmlformats.org/officeDocument/2006/relationships/customXml" Target="../ink/ink73.xml"/><Relationship Id="rId31" Type="http://schemas.openxmlformats.org/officeDocument/2006/relationships/image" Target="../media/image85.png"/><Relationship Id="rId44" Type="http://schemas.openxmlformats.org/officeDocument/2006/relationships/customXml" Target="../ink/ink90.xml"/><Relationship Id="rId52" Type="http://schemas.openxmlformats.org/officeDocument/2006/relationships/customXml" Target="../ink/ink94.xml"/><Relationship Id="rId60" Type="http://schemas.openxmlformats.org/officeDocument/2006/relationships/customXml" Target="../ink/ink98.xml"/><Relationship Id="rId65" Type="http://schemas.openxmlformats.org/officeDocument/2006/relationships/image" Target="../media/image102.png"/><Relationship Id="rId73" Type="http://schemas.openxmlformats.org/officeDocument/2006/relationships/image" Target="../media/image106.png"/><Relationship Id="rId78" Type="http://schemas.openxmlformats.org/officeDocument/2006/relationships/customXml" Target="../ink/ink107.xml"/><Relationship Id="rId4" Type="http://schemas.openxmlformats.org/officeDocument/2006/relationships/image" Target="../media/image72.png"/><Relationship Id="rId9" Type="http://schemas.openxmlformats.org/officeDocument/2006/relationships/image" Target="../media/image74.png"/><Relationship Id="rId13" Type="http://schemas.openxmlformats.org/officeDocument/2006/relationships/image" Target="../media/image76.png"/><Relationship Id="rId18" Type="http://schemas.openxmlformats.org/officeDocument/2006/relationships/customXml" Target="../ink/ink77.xml"/><Relationship Id="rId39" Type="http://schemas.openxmlformats.org/officeDocument/2006/relationships/image" Target="../media/image89.png"/><Relationship Id="rId34" Type="http://schemas.openxmlformats.org/officeDocument/2006/relationships/customXml" Target="../ink/ink85.xml"/><Relationship Id="rId50" Type="http://schemas.openxmlformats.org/officeDocument/2006/relationships/customXml" Target="../ink/ink93.xml"/><Relationship Id="rId55" Type="http://schemas.openxmlformats.org/officeDocument/2006/relationships/image" Target="../media/image97.png"/><Relationship Id="rId76" Type="http://schemas.openxmlformats.org/officeDocument/2006/relationships/customXml" Target="../ink/ink106.xml"/><Relationship Id="rId7" Type="http://schemas.openxmlformats.org/officeDocument/2006/relationships/image" Target="../media/image73.png"/><Relationship Id="rId71" Type="http://schemas.openxmlformats.org/officeDocument/2006/relationships/image" Target="../media/image105.png"/><Relationship Id="rId2" Type="http://schemas.openxmlformats.org/officeDocument/2006/relationships/image" Target="../media/image71.png"/><Relationship Id="rId29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2.png"/><Relationship Id="rId117" Type="http://schemas.openxmlformats.org/officeDocument/2006/relationships/customXml" Target="../ink/ink165.xml"/><Relationship Id="rId21" Type="http://schemas.openxmlformats.org/officeDocument/2006/relationships/customXml" Target="../ink/ink117.xml"/><Relationship Id="rId42" Type="http://schemas.openxmlformats.org/officeDocument/2006/relationships/image" Target="../media/image130.png"/><Relationship Id="rId47" Type="http://schemas.openxmlformats.org/officeDocument/2006/relationships/customXml" Target="../ink/ink130.xml"/><Relationship Id="rId63" Type="http://schemas.openxmlformats.org/officeDocument/2006/relationships/customXml" Target="../ink/ink138.xml"/><Relationship Id="rId68" Type="http://schemas.openxmlformats.org/officeDocument/2006/relationships/image" Target="../media/image143.png"/><Relationship Id="rId84" Type="http://schemas.openxmlformats.org/officeDocument/2006/relationships/image" Target="../media/image151.png"/><Relationship Id="rId89" Type="http://schemas.openxmlformats.org/officeDocument/2006/relationships/customXml" Target="../ink/ink151.xml"/><Relationship Id="rId112" Type="http://schemas.openxmlformats.org/officeDocument/2006/relationships/image" Target="../media/image165.png"/><Relationship Id="rId16" Type="http://schemas.openxmlformats.org/officeDocument/2006/relationships/image" Target="../media/image117.png"/><Relationship Id="rId107" Type="http://schemas.openxmlformats.org/officeDocument/2006/relationships/customXml" Target="../ink/ink160.xml"/><Relationship Id="rId11" Type="http://schemas.openxmlformats.org/officeDocument/2006/relationships/customXml" Target="../ink/ink112.xml"/><Relationship Id="rId32" Type="http://schemas.openxmlformats.org/officeDocument/2006/relationships/image" Target="../media/image125.png"/><Relationship Id="rId37" Type="http://schemas.openxmlformats.org/officeDocument/2006/relationships/customXml" Target="../ink/ink125.xml"/><Relationship Id="rId53" Type="http://schemas.openxmlformats.org/officeDocument/2006/relationships/customXml" Target="../ink/ink133.xml"/><Relationship Id="rId58" Type="http://schemas.openxmlformats.org/officeDocument/2006/relationships/image" Target="../media/image138.png"/><Relationship Id="rId74" Type="http://schemas.openxmlformats.org/officeDocument/2006/relationships/image" Target="../media/image146.png"/><Relationship Id="rId79" Type="http://schemas.openxmlformats.org/officeDocument/2006/relationships/customXml" Target="../ink/ink146.xml"/><Relationship Id="rId102" Type="http://schemas.openxmlformats.org/officeDocument/2006/relationships/image" Target="../media/image160.png"/><Relationship Id="rId123" Type="http://schemas.openxmlformats.org/officeDocument/2006/relationships/customXml" Target="../ink/ink168.xml"/><Relationship Id="rId5" Type="http://schemas.openxmlformats.org/officeDocument/2006/relationships/customXml" Target="../ink/ink109.xml"/><Relationship Id="rId90" Type="http://schemas.openxmlformats.org/officeDocument/2006/relationships/image" Target="../media/image154.png"/><Relationship Id="rId95" Type="http://schemas.openxmlformats.org/officeDocument/2006/relationships/customXml" Target="../ink/ink154.xml"/><Relationship Id="rId22" Type="http://schemas.openxmlformats.org/officeDocument/2006/relationships/image" Target="../media/image120.png"/><Relationship Id="rId27" Type="http://schemas.openxmlformats.org/officeDocument/2006/relationships/customXml" Target="../ink/ink120.xml"/><Relationship Id="rId43" Type="http://schemas.openxmlformats.org/officeDocument/2006/relationships/customXml" Target="../ink/ink128.xml"/><Relationship Id="rId48" Type="http://schemas.openxmlformats.org/officeDocument/2006/relationships/image" Target="../media/image133.png"/><Relationship Id="rId64" Type="http://schemas.openxmlformats.org/officeDocument/2006/relationships/image" Target="../media/image141.png"/><Relationship Id="rId69" Type="http://schemas.openxmlformats.org/officeDocument/2006/relationships/customXml" Target="../ink/ink141.xml"/><Relationship Id="rId113" Type="http://schemas.openxmlformats.org/officeDocument/2006/relationships/customXml" Target="../ink/ink163.xml"/><Relationship Id="rId118" Type="http://schemas.openxmlformats.org/officeDocument/2006/relationships/image" Target="../media/image168.png"/><Relationship Id="rId80" Type="http://schemas.openxmlformats.org/officeDocument/2006/relationships/image" Target="../media/image149.png"/><Relationship Id="rId85" Type="http://schemas.openxmlformats.org/officeDocument/2006/relationships/customXml" Target="../ink/ink149.xml"/><Relationship Id="rId12" Type="http://schemas.openxmlformats.org/officeDocument/2006/relationships/image" Target="../media/image115.png"/><Relationship Id="rId17" Type="http://schemas.openxmlformats.org/officeDocument/2006/relationships/customXml" Target="../ink/ink115.xml"/><Relationship Id="rId33" Type="http://schemas.openxmlformats.org/officeDocument/2006/relationships/customXml" Target="../ink/ink123.xml"/><Relationship Id="rId38" Type="http://schemas.openxmlformats.org/officeDocument/2006/relationships/image" Target="../media/image128.png"/><Relationship Id="rId59" Type="http://schemas.openxmlformats.org/officeDocument/2006/relationships/customXml" Target="../ink/ink136.xml"/><Relationship Id="rId103" Type="http://schemas.openxmlformats.org/officeDocument/2006/relationships/customXml" Target="../ink/ink158.xml"/><Relationship Id="rId108" Type="http://schemas.openxmlformats.org/officeDocument/2006/relationships/image" Target="../media/image163.png"/><Relationship Id="rId124" Type="http://schemas.openxmlformats.org/officeDocument/2006/relationships/image" Target="../media/image171.png"/><Relationship Id="rId54" Type="http://schemas.openxmlformats.org/officeDocument/2006/relationships/image" Target="../media/image136.png"/><Relationship Id="rId70" Type="http://schemas.openxmlformats.org/officeDocument/2006/relationships/image" Target="../media/image144.png"/><Relationship Id="rId75" Type="http://schemas.openxmlformats.org/officeDocument/2006/relationships/customXml" Target="../ink/ink144.xml"/><Relationship Id="rId91" Type="http://schemas.openxmlformats.org/officeDocument/2006/relationships/customXml" Target="../ink/ink152.xml"/><Relationship Id="rId96" Type="http://schemas.openxmlformats.org/officeDocument/2006/relationships/image" Target="../media/image1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2.png"/><Relationship Id="rId23" Type="http://schemas.openxmlformats.org/officeDocument/2006/relationships/customXml" Target="../ink/ink118.xml"/><Relationship Id="rId28" Type="http://schemas.openxmlformats.org/officeDocument/2006/relationships/image" Target="../media/image123.png"/><Relationship Id="rId49" Type="http://schemas.openxmlformats.org/officeDocument/2006/relationships/customXml" Target="../ink/ink131.xml"/><Relationship Id="rId114" Type="http://schemas.openxmlformats.org/officeDocument/2006/relationships/image" Target="../media/image166.png"/><Relationship Id="rId119" Type="http://schemas.openxmlformats.org/officeDocument/2006/relationships/customXml" Target="../ink/ink166.xml"/><Relationship Id="rId44" Type="http://schemas.openxmlformats.org/officeDocument/2006/relationships/image" Target="../media/image131.png"/><Relationship Id="rId60" Type="http://schemas.openxmlformats.org/officeDocument/2006/relationships/image" Target="../media/image139.png"/><Relationship Id="rId65" Type="http://schemas.openxmlformats.org/officeDocument/2006/relationships/customXml" Target="../ink/ink139.xml"/><Relationship Id="rId81" Type="http://schemas.openxmlformats.org/officeDocument/2006/relationships/customXml" Target="../ink/ink147.xml"/><Relationship Id="rId86" Type="http://schemas.openxmlformats.org/officeDocument/2006/relationships/image" Target="../media/image152.png"/><Relationship Id="rId13" Type="http://schemas.openxmlformats.org/officeDocument/2006/relationships/customXml" Target="../ink/ink113.xml"/><Relationship Id="rId18" Type="http://schemas.openxmlformats.org/officeDocument/2006/relationships/image" Target="../media/image118.png"/><Relationship Id="rId39" Type="http://schemas.openxmlformats.org/officeDocument/2006/relationships/customXml" Target="../ink/ink126.xml"/><Relationship Id="rId109" Type="http://schemas.openxmlformats.org/officeDocument/2006/relationships/customXml" Target="../ink/ink161.xml"/><Relationship Id="rId34" Type="http://schemas.openxmlformats.org/officeDocument/2006/relationships/image" Target="../media/image126.png"/><Relationship Id="rId50" Type="http://schemas.openxmlformats.org/officeDocument/2006/relationships/image" Target="../media/image134.png"/><Relationship Id="rId55" Type="http://schemas.openxmlformats.org/officeDocument/2006/relationships/customXml" Target="../ink/ink134.xml"/><Relationship Id="rId76" Type="http://schemas.openxmlformats.org/officeDocument/2006/relationships/image" Target="../media/image147.png"/><Relationship Id="rId97" Type="http://schemas.openxmlformats.org/officeDocument/2006/relationships/customXml" Target="../ink/ink155.xml"/><Relationship Id="rId104" Type="http://schemas.openxmlformats.org/officeDocument/2006/relationships/image" Target="../media/image161.png"/><Relationship Id="rId120" Type="http://schemas.openxmlformats.org/officeDocument/2006/relationships/image" Target="../media/image169.png"/><Relationship Id="rId125" Type="http://schemas.openxmlformats.org/officeDocument/2006/relationships/customXml" Target="../ink/ink169.xml"/><Relationship Id="rId7" Type="http://schemas.openxmlformats.org/officeDocument/2006/relationships/customXml" Target="../ink/ink110.xml"/><Relationship Id="rId71" Type="http://schemas.openxmlformats.org/officeDocument/2006/relationships/customXml" Target="../ink/ink142.xml"/><Relationship Id="rId92" Type="http://schemas.openxmlformats.org/officeDocument/2006/relationships/image" Target="../media/image155.png"/><Relationship Id="rId2" Type="http://schemas.openxmlformats.org/officeDocument/2006/relationships/image" Target="../media/image110.png"/><Relationship Id="rId29" Type="http://schemas.openxmlformats.org/officeDocument/2006/relationships/customXml" Target="../ink/ink121.xml"/><Relationship Id="rId24" Type="http://schemas.openxmlformats.org/officeDocument/2006/relationships/image" Target="../media/image121.png"/><Relationship Id="rId40" Type="http://schemas.openxmlformats.org/officeDocument/2006/relationships/image" Target="../media/image129.png"/><Relationship Id="rId45" Type="http://schemas.openxmlformats.org/officeDocument/2006/relationships/customXml" Target="../ink/ink129.xml"/><Relationship Id="rId66" Type="http://schemas.openxmlformats.org/officeDocument/2006/relationships/image" Target="../media/image142.png"/><Relationship Id="rId87" Type="http://schemas.openxmlformats.org/officeDocument/2006/relationships/customXml" Target="../ink/ink150.xml"/><Relationship Id="rId110" Type="http://schemas.openxmlformats.org/officeDocument/2006/relationships/image" Target="../media/image164.png"/><Relationship Id="rId115" Type="http://schemas.openxmlformats.org/officeDocument/2006/relationships/customXml" Target="../ink/ink164.xml"/><Relationship Id="rId61" Type="http://schemas.openxmlformats.org/officeDocument/2006/relationships/customXml" Target="../ink/ink137.xml"/><Relationship Id="rId82" Type="http://schemas.openxmlformats.org/officeDocument/2006/relationships/image" Target="../media/image150.png"/><Relationship Id="rId19" Type="http://schemas.openxmlformats.org/officeDocument/2006/relationships/customXml" Target="../ink/ink116.xml"/><Relationship Id="rId14" Type="http://schemas.openxmlformats.org/officeDocument/2006/relationships/image" Target="../media/image116.png"/><Relationship Id="rId30" Type="http://schemas.openxmlformats.org/officeDocument/2006/relationships/image" Target="../media/image124.png"/><Relationship Id="rId35" Type="http://schemas.openxmlformats.org/officeDocument/2006/relationships/customXml" Target="../ink/ink124.xml"/><Relationship Id="rId56" Type="http://schemas.openxmlformats.org/officeDocument/2006/relationships/image" Target="../media/image137.png"/><Relationship Id="rId77" Type="http://schemas.openxmlformats.org/officeDocument/2006/relationships/customXml" Target="../ink/ink145.xml"/><Relationship Id="rId100" Type="http://schemas.openxmlformats.org/officeDocument/2006/relationships/image" Target="../media/image159.png"/><Relationship Id="rId105" Type="http://schemas.openxmlformats.org/officeDocument/2006/relationships/customXml" Target="../ink/ink159.xml"/><Relationship Id="rId126" Type="http://schemas.openxmlformats.org/officeDocument/2006/relationships/image" Target="../media/image172.png"/><Relationship Id="rId8" Type="http://schemas.openxmlformats.org/officeDocument/2006/relationships/image" Target="../media/image113.png"/><Relationship Id="rId51" Type="http://schemas.openxmlformats.org/officeDocument/2006/relationships/customXml" Target="../ink/ink132.xml"/><Relationship Id="rId72" Type="http://schemas.openxmlformats.org/officeDocument/2006/relationships/image" Target="../media/image145.png"/><Relationship Id="rId93" Type="http://schemas.openxmlformats.org/officeDocument/2006/relationships/customXml" Target="../ink/ink153.xml"/><Relationship Id="rId98" Type="http://schemas.openxmlformats.org/officeDocument/2006/relationships/image" Target="../media/image158.png"/><Relationship Id="rId121" Type="http://schemas.openxmlformats.org/officeDocument/2006/relationships/customXml" Target="../ink/ink167.xml"/><Relationship Id="rId3" Type="http://schemas.openxmlformats.org/officeDocument/2006/relationships/customXml" Target="../ink/ink108.xml"/><Relationship Id="rId25" Type="http://schemas.openxmlformats.org/officeDocument/2006/relationships/customXml" Target="../ink/ink119.xml"/><Relationship Id="rId46" Type="http://schemas.openxmlformats.org/officeDocument/2006/relationships/image" Target="../media/image132.png"/><Relationship Id="rId67" Type="http://schemas.openxmlformats.org/officeDocument/2006/relationships/customXml" Target="../ink/ink140.xml"/><Relationship Id="rId116" Type="http://schemas.openxmlformats.org/officeDocument/2006/relationships/image" Target="../media/image167.png"/><Relationship Id="rId20" Type="http://schemas.openxmlformats.org/officeDocument/2006/relationships/image" Target="../media/image119.png"/><Relationship Id="rId41" Type="http://schemas.openxmlformats.org/officeDocument/2006/relationships/customXml" Target="../ink/ink127.xml"/><Relationship Id="rId62" Type="http://schemas.openxmlformats.org/officeDocument/2006/relationships/image" Target="../media/image140.png"/><Relationship Id="rId83" Type="http://schemas.openxmlformats.org/officeDocument/2006/relationships/customXml" Target="../ink/ink148.xml"/><Relationship Id="rId88" Type="http://schemas.openxmlformats.org/officeDocument/2006/relationships/image" Target="../media/image153.png"/><Relationship Id="rId111" Type="http://schemas.openxmlformats.org/officeDocument/2006/relationships/customXml" Target="../ink/ink162.xml"/><Relationship Id="rId15" Type="http://schemas.openxmlformats.org/officeDocument/2006/relationships/customXml" Target="../ink/ink114.xml"/><Relationship Id="rId36" Type="http://schemas.openxmlformats.org/officeDocument/2006/relationships/image" Target="../media/image127.png"/><Relationship Id="rId57" Type="http://schemas.openxmlformats.org/officeDocument/2006/relationships/customXml" Target="../ink/ink135.xml"/><Relationship Id="rId106" Type="http://schemas.openxmlformats.org/officeDocument/2006/relationships/image" Target="../media/image162.png"/><Relationship Id="rId10" Type="http://schemas.openxmlformats.org/officeDocument/2006/relationships/image" Target="../media/image114.png"/><Relationship Id="rId31" Type="http://schemas.openxmlformats.org/officeDocument/2006/relationships/customXml" Target="../ink/ink122.xml"/><Relationship Id="rId52" Type="http://schemas.openxmlformats.org/officeDocument/2006/relationships/image" Target="../media/image135.png"/><Relationship Id="rId73" Type="http://schemas.openxmlformats.org/officeDocument/2006/relationships/customXml" Target="../ink/ink143.xml"/><Relationship Id="rId78" Type="http://schemas.openxmlformats.org/officeDocument/2006/relationships/image" Target="../media/image148.png"/><Relationship Id="rId94" Type="http://schemas.openxmlformats.org/officeDocument/2006/relationships/image" Target="../media/image156.png"/><Relationship Id="rId99" Type="http://schemas.openxmlformats.org/officeDocument/2006/relationships/customXml" Target="../ink/ink156.xml"/><Relationship Id="rId101" Type="http://schemas.openxmlformats.org/officeDocument/2006/relationships/customXml" Target="../ink/ink157.xml"/><Relationship Id="rId122" Type="http://schemas.openxmlformats.org/officeDocument/2006/relationships/image" Target="../media/image170.png"/><Relationship Id="rId4" Type="http://schemas.openxmlformats.org/officeDocument/2006/relationships/image" Target="../media/image111.png"/><Relationship Id="rId9" Type="http://schemas.openxmlformats.org/officeDocument/2006/relationships/customXml" Target="../ink/ink1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2.xml"/><Relationship Id="rId13" Type="http://schemas.openxmlformats.org/officeDocument/2006/relationships/image" Target="../media/image179.png"/><Relationship Id="rId18" Type="http://schemas.openxmlformats.org/officeDocument/2006/relationships/customXml" Target="../ink/ink177.xml"/><Relationship Id="rId3" Type="http://schemas.openxmlformats.org/officeDocument/2006/relationships/image" Target="../media/image174.png"/><Relationship Id="rId21" Type="http://schemas.openxmlformats.org/officeDocument/2006/relationships/image" Target="../media/image183.png"/><Relationship Id="rId7" Type="http://schemas.openxmlformats.org/officeDocument/2006/relationships/image" Target="../media/image176.png"/><Relationship Id="rId12" Type="http://schemas.openxmlformats.org/officeDocument/2006/relationships/customXml" Target="../ink/ink174.xml"/><Relationship Id="rId17" Type="http://schemas.openxmlformats.org/officeDocument/2006/relationships/image" Target="../media/image181.png"/><Relationship Id="rId2" Type="http://schemas.openxmlformats.org/officeDocument/2006/relationships/image" Target="../media/image173.png"/><Relationship Id="rId16" Type="http://schemas.openxmlformats.org/officeDocument/2006/relationships/customXml" Target="../ink/ink176.xml"/><Relationship Id="rId20" Type="http://schemas.openxmlformats.org/officeDocument/2006/relationships/customXml" Target="../ink/ink178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171.xml"/><Relationship Id="rId11" Type="http://schemas.openxmlformats.org/officeDocument/2006/relationships/image" Target="../media/image178.png"/><Relationship Id="rId5" Type="http://schemas.openxmlformats.org/officeDocument/2006/relationships/image" Target="../media/image175.png"/><Relationship Id="rId15" Type="http://schemas.openxmlformats.org/officeDocument/2006/relationships/image" Target="../media/image180.png"/><Relationship Id="rId10" Type="http://schemas.openxmlformats.org/officeDocument/2006/relationships/customXml" Target="../ink/ink173.xml"/><Relationship Id="rId19" Type="http://schemas.openxmlformats.org/officeDocument/2006/relationships/image" Target="../media/image182.png"/><Relationship Id="rId4" Type="http://schemas.openxmlformats.org/officeDocument/2006/relationships/customXml" Target="../ink/ink170.xml"/><Relationship Id="rId9" Type="http://schemas.openxmlformats.org/officeDocument/2006/relationships/image" Target="../media/image177.png"/><Relationship Id="rId14" Type="http://schemas.openxmlformats.org/officeDocument/2006/relationships/customXml" Target="../ink/ink175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0.xml"/><Relationship Id="rId21" Type="http://schemas.openxmlformats.org/officeDocument/2006/relationships/image" Target="../media/image193.png"/><Relationship Id="rId42" Type="http://schemas.openxmlformats.org/officeDocument/2006/relationships/customXml" Target="../ink/ink198.xml"/><Relationship Id="rId47" Type="http://schemas.openxmlformats.org/officeDocument/2006/relationships/image" Target="../media/image206.png"/><Relationship Id="rId63" Type="http://schemas.openxmlformats.org/officeDocument/2006/relationships/image" Target="../media/image214.png"/><Relationship Id="rId68" Type="http://schemas.openxmlformats.org/officeDocument/2006/relationships/customXml" Target="../ink/ink211.xml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85.xml"/><Relationship Id="rId29" Type="http://schemas.openxmlformats.org/officeDocument/2006/relationships/image" Target="../media/image197.png"/><Relationship Id="rId11" Type="http://schemas.openxmlformats.org/officeDocument/2006/relationships/image" Target="../media/image188.png"/><Relationship Id="rId24" Type="http://schemas.openxmlformats.org/officeDocument/2006/relationships/customXml" Target="../ink/ink189.xml"/><Relationship Id="rId32" Type="http://schemas.openxmlformats.org/officeDocument/2006/relationships/customXml" Target="../ink/ink193.xml"/><Relationship Id="rId37" Type="http://schemas.openxmlformats.org/officeDocument/2006/relationships/image" Target="../media/image201.png"/><Relationship Id="rId40" Type="http://schemas.openxmlformats.org/officeDocument/2006/relationships/customXml" Target="../ink/ink197.xml"/><Relationship Id="rId45" Type="http://schemas.openxmlformats.org/officeDocument/2006/relationships/image" Target="../media/image205.png"/><Relationship Id="rId53" Type="http://schemas.openxmlformats.org/officeDocument/2006/relationships/image" Target="../media/image209.png"/><Relationship Id="rId58" Type="http://schemas.openxmlformats.org/officeDocument/2006/relationships/customXml" Target="../ink/ink206.xml"/><Relationship Id="rId66" Type="http://schemas.openxmlformats.org/officeDocument/2006/relationships/customXml" Target="../ink/ink210.xml"/><Relationship Id="rId5" Type="http://schemas.openxmlformats.org/officeDocument/2006/relationships/image" Target="../media/image185.png"/><Relationship Id="rId61" Type="http://schemas.openxmlformats.org/officeDocument/2006/relationships/image" Target="../media/image213.png"/><Relationship Id="rId19" Type="http://schemas.openxmlformats.org/officeDocument/2006/relationships/image" Target="../media/image192.png"/><Relationship Id="rId14" Type="http://schemas.openxmlformats.org/officeDocument/2006/relationships/customXml" Target="../ink/ink184.xml"/><Relationship Id="rId22" Type="http://schemas.openxmlformats.org/officeDocument/2006/relationships/customXml" Target="../ink/ink188.xml"/><Relationship Id="rId27" Type="http://schemas.openxmlformats.org/officeDocument/2006/relationships/image" Target="../media/image196.png"/><Relationship Id="rId30" Type="http://schemas.openxmlformats.org/officeDocument/2006/relationships/customXml" Target="../ink/ink192.xml"/><Relationship Id="rId35" Type="http://schemas.openxmlformats.org/officeDocument/2006/relationships/image" Target="../media/image200.png"/><Relationship Id="rId43" Type="http://schemas.openxmlformats.org/officeDocument/2006/relationships/image" Target="../media/image204.png"/><Relationship Id="rId48" Type="http://schemas.openxmlformats.org/officeDocument/2006/relationships/customXml" Target="../ink/ink201.xml"/><Relationship Id="rId56" Type="http://schemas.openxmlformats.org/officeDocument/2006/relationships/customXml" Target="../ink/ink205.xml"/><Relationship Id="rId64" Type="http://schemas.openxmlformats.org/officeDocument/2006/relationships/customXml" Target="../ink/ink209.xml"/><Relationship Id="rId69" Type="http://schemas.openxmlformats.org/officeDocument/2006/relationships/image" Target="../media/image217.png"/><Relationship Id="rId8" Type="http://schemas.openxmlformats.org/officeDocument/2006/relationships/customXml" Target="../ink/ink181.xml"/><Relationship Id="rId51" Type="http://schemas.openxmlformats.org/officeDocument/2006/relationships/image" Target="../media/image208.png"/><Relationship Id="rId3" Type="http://schemas.openxmlformats.org/officeDocument/2006/relationships/image" Target="../media/image175.jpeg"/><Relationship Id="rId12" Type="http://schemas.openxmlformats.org/officeDocument/2006/relationships/customXml" Target="../ink/ink183.xml"/><Relationship Id="rId17" Type="http://schemas.openxmlformats.org/officeDocument/2006/relationships/image" Target="../media/image191.png"/><Relationship Id="rId25" Type="http://schemas.openxmlformats.org/officeDocument/2006/relationships/image" Target="../media/image195.png"/><Relationship Id="rId33" Type="http://schemas.openxmlformats.org/officeDocument/2006/relationships/image" Target="../media/image199.png"/><Relationship Id="rId38" Type="http://schemas.openxmlformats.org/officeDocument/2006/relationships/customXml" Target="../ink/ink196.xml"/><Relationship Id="rId46" Type="http://schemas.openxmlformats.org/officeDocument/2006/relationships/customXml" Target="../ink/ink200.xml"/><Relationship Id="rId59" Type="http://schemas.openxmlformats.org/officeDocument/2006/relationships/image" Target="../media/image212.png"/><Relationship Id="rId67" Type="http://schemas.openxmlformats.org/officeDocument/2006/relationships/image" Target="../media/image216.png"/><Relationship Id="rId20" Type="http://schemas.openxmlformats.org/officeDocument/2006/relationships/customXml" Target="../ink/ink187.xml"/><Relationship Id="rId41" Type="http://schemas.openxmlformats.org/officeDocument/2006/relationships/image" Target="../media/image203.png"/><Relationship Id="rId54" Type="http://schemas.openxmlformats.org/officeDocument/2006/relationships/customXml" Target="../ink/ink204.xml"/><Relationship Id="rId62" Type="http://schemas.openxmlformats.org/officeDocument/2006/relationships/customXml" Target="../ink/ink2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0.xml"/><Relationship Id="rId15" Type="http://schemas.openxmlformats.org/officeDocument/2006/relationships/image" Target="../media/image190.png"/><Relationship Id="rId23" Type="http://schemas.openxmlformats.org/officeDocument/2006/relationships/image" Target="../media/image194.png"/><Relationship Id="rId28" Type="http://schemas.openxmlformats.org/officeDocument/2006/relationships/customXml" Target="../ink/ink191.xml"/><Relationship Id="rId36" Type="http://schemas.openxmlformats.org/officeDocument/2006/relationships/customXml" Target="../ink/ink195.xml"/><Relationship Id="rId49" Type="http://schemas.openxmlformats.org/officeDocument/2006/relationships/image" Target="../media/image207.png"/><Relationship Id="rId57" Type="http://schemas.openxmlformats.org/officeDocument/2006/relationships/image" Target="../media/image211.png"/><Relationship Id="rId10" Type="http://schemas.openxmlformats.org/officeDocument/2006/relationships/customXml" Target="../ink/ink182.xml"/><Relationship Id="rId31" Type="http://schemas.openxmlformats.org/officeDocument/2006/relationships/image" Target="../media/image198.png"/><Relationship Id="rId44" Type="http://schemas.openxmlformats.org/officeDocument/2006/relationships/customXml" Target="../ink/ink199.xml"/><Relationship Id="rId52" Type="http://schemas.openxmlformats.org/officeDocument/2006/relationships/customXml" Target="../ink/ink203.xml"/><Relationship Id="rId60" Type="http://schemas.openxmlformats.org/officeDocument/2006/relationships/customXml" Target="../ink/ink207.xml"/><Relationship Id="rId65" Type="http://schemas.openxmlformats.org/officeDocument/2006/relationships/image" Target="../media/image215.png"/><Relationship Id="rId4" Type="http://schemas.openxmlformats.org/officeDocument/2006/relationships/customXml" Target="../ink/ink179.xml"/><Relationship Id="rId9" Type="http://schemas.openxmlformats.org/officeDocument/2006/relationships/image" Target="../media/image187.png"/><Relationship Id="rId13" Type="http://schemas.openxmlformats.org/officeDocument/2006/relationships/image" Target="../media/image189.png"/><Relationship Id="rId18" Type="http://schemas.openxmlformats.org/officeDocument/2006/relationships/customXml" Target="../ink/ink186.xml"/><Relationship Id="rId39" Type="http://schemas.openxmlformats.org/officeDocument/2006/relationships/image" Target="../media/image202.png"/><Relationship Id="rId34" Type="http://schemas.openxmlformats.org/officeDocument/2006/relationships/customXml" Target="../ink/ink194.xml"/><Relationship Id="rId50" Type="http://schemas.openxmlformats.org/officeDocument/2006/relationships/customXml" Target="../ink/ink202.xml"/><Relationship Id="rId55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D732F2-662B-8AEF-9FA3-9983BFA5B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0337"/>
              </p:ext>
            </p:extLst>
          </p:nvPr>
        </p:nvGraphicFramePr>
        <p:xfrm>
          <a:off x="1358233" y="2646934"/>
          <a:ext cx="6871367" cy="3910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7068">
                  <a:extLst>
                    <a:ext uri="{9D8B030D-6E8A-4147-A177-3AD203B41FA5}">
                      <a16:colId xmlns:a16="http://schemas.microsoft.com/office/drawing/2014/main" val="3255437525"/>
                    </a:ext>
                  </a:extLst>
                </a:gridCol>
                <a:gridCol w="3142152">
                  <a:extLst>
                    <a:ext uri="{9D8B030D-6E8A-4147-A177-3AD203B41FA5}">
                      <a16:colId xmlns:a16="http://schemas.microsoft.com/office/drawing/2014/main" val="4002714973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794359870"/>
                    </a:ext>
                  </a:extLst>
                </a:gridCol>
              </a:tblGrid>
              <a:tr h="782066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Level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Completed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197101"/>
                  </a:ext>
                </a:extLst>
              </a:tr>
              <a:tr h="782066"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Beginner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509939"/>
                  </a:ext>
                </a:extLst>
              </a:tr>
              <a:tr h="782066"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Intermediate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759356"/>
                  </a:ext>
                </a:extLst>
              </a:tr>
              <a:tr h="782066"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Advanced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962992"/>
                  </a:ext>
                </a:extLst>
              </a:tr>
              <a:tr h="782066"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Expert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4677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B6A0F3-225F-F72E-D03F-5C55D0BF7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519828"/>
              </p:ext>
            </p:extLst>
          </p:nvPr>
        </p:nvGraphicFramePr>
        <p:xfrm>
          <a:off x="1358231" y="909656"/>
          <a:ext cx="9634622" cy="1532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8355">
                  <a:extLst>
                    <a:ext uri="{9D8B030D-6E8A-4147-A177-3AD203B41FA5}">
                      <a16:colId xmlns:a16="http://schemas.microsoft.com/office/drawing/2014/main" val="1038372824"/>
                    </a:ext>
                  </a:extLst>
                </a:gridCol>
                <a:gridCol w="7336267">
                  <a:extLst>
                    <a:ext uri="{9D8B030D-6E8A-4147-A177-3AD203B41FA5}">
                      <a16:colId xmlns:a16="http://schemas.microsoft.com/office/drawing/2014/main" val="2433023980"/>
                    </a:ext>
                  </a:extLst>
                </a:gridCol>
              </a:tblGrid>
              <a:tr h="766022">
                <a:tc>
                  <a:txBody>
                    <a:bodyPr/>
                    <a:lstStyle/>
                    <a:p>
                      <a:pPr algn="l"/>
                      <a:r>
                        <a:rPr lang="en-US" sz="2000" b="1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n-lt"/>
                        </a:rPr>
                        <a:t>Dharini Baskaran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5262"/>
                  </a:ext>
                </a:extLst>
              </a:tr>
              <a:tr h="766022">
                <a:tc>
                  <a:txBody>
                    <a:bodyPr/>
                    <a:lstStyle/>
                    <a:p>
                      <a:pPr algn="l"/>
                      <a:r>
                        <a:rPr lang="en-US" sz="2000" b="1"/>
                        <a:t>Identity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{Replace this with your identity key}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84441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C2F9854-88A6-72B9-2F03-96C75AC73F2A}"/>
              </a:ext>
            </a:extLst>
          </p:cNvPr>
          <p:cNvGrpSpPr/>
          <p:nvPr/>
        </p:nvGrpSpPr>
        <p:grpSpPr>
          <a:xfrm>
            <a:off x="1665572" y="3657239"/>
            <a:ext cx="578429" cy="356261"/>
            <a:chOff x="911384" y="471825"/>
            <a:chExt cx="578429" cy="3562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C9E3B6-E3E5-9D6D-376E-915058FA11A2}"/>
                </a:ext>
              </a:extLst>
            </p:cNvPr>
            <p:cNvSpPr/>
            <p:nvPr/>
          </p:nvSpPr>
          <p:spPr>
            <a:xfrm>
              <a:off x="911384" y="471825"/>
              <a:ext cx="578429" cy="356261"/>
            </a:xfrm>
            <a:prstGeom prst="rect">
              <a:avLst/>
            </a:prstGeom>
            <a:solidFill>
              <a:srgbClr val="035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21BA5-0B82-ED89-5F0B-D577BD10E8D0}"/>
                </a:ext>
              </a:extLst>
            </p:cNvPr>
            <p:cNvSpPr/>
            <p:nvPr/>
          </p:nvSpPr>
          <p:spPr>
            <a:xfrm>
              <a:off x="1095742" y="535655"/>
              <a:ext cx="228600" cy="228600"/>
            </a:xfrm>
            <a:prstGeom prst="ellipse">
              <a:avLst/>
            </a:prstGeom>
            <a:solidFill>
              <a:srgbClr val="035E2F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1132FC-5EE8-BF35-4660-6786322F72CB}"/>
              </a:ext>
            </a:extLst>
          </p:cNvPr>
          <p:cNvGrpSpPr/>
          <p:nvPr/>
        </p:nvGrpSpPr>
        <p:grpSpPr>
          <a:xfrm>
            <a:off x="1665572" y="4423968"/>
            <a:ext cx="578429" cy="356261"/>
            <a:chOff x="11300111" y="347154"/>
            <a:chExt cx="578429" cy="3562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97D746-1512-EFC7-21C4-D7CE84C096B5}"/>
                </a:ext>
              </a:extLst>
            </p:cNvPr>
            <p:cNvSpPr/>
            <p:nvPr/>
          </p:nvSpPr>
          <p:spPr>
            <a:xfrm>
              <a:off x="11300111" y="347154"/>
              <a:ext cx="578429" cy="356261"/>
            </a:xfrm>
            <a:prstGeom prst="rect">
              <a:avLst/>
            </a:prstGeom>
            <a:solidFill>
              <a:srgbClr val="00468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BEFF11-0231-134F-FDCF-3C4A1626075C}"/>
                </a:ext>
              </a:extLst>
            </p:cNvPr>
            <p:cNvSpPr/>
            <p:nvPr/>
          </p:nvSpPr>
          <p:spPr>
            <a:xfrm>
              <a:off x="11492771" y="420070"/>
              <a:ext cx="193108" cy="193305"/>
            </a:xfrm>
            <a:prstGeom prst="rect">
              <a:avLst/>
            </a:prstGeom>
            <a:solidFill>
              <a:srgbClr val="00468B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397A498-B593-7465-A6F9-D62E9F0F0FCC}"/>
              </a:ext>
            </a:extLst>
          </p:cNvPr>
          <p:cNvSpPr/>
          <p:nvPr/>
        </p:nvSpPr>
        <p:spPr>
          <a:xfrm>
            <a:off x="1665572" y="5190697"/>
            <a:ext cx="578429" cy="356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B19E4DDB-18F4-5D88-8C37-0633DE4D9F1C}"/>
              </a:ext>
            </a:extLst>
          </p:cNvPr>
          <p:cNvSpPr/>
          <p:nvPr/>
        </p:nvSpPr>
        <p:spPr>
          <a:xfrm>
            <a:off x="1844321" y="5246351"/>
            <a:ext cx="220929" cy="244952"/>
          </a:xfrm>
          <a:prstGeom prst="diamond">
            <a:avLst/>
          </a:prstGeom>
          <a:solidFill>
            <a:schemeClr val="tx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E2F21D-9D40-BDB0-34D4-E829526FCEBE}"/>
              </a:ext>
            </a:extLst>
          </p:cNvPr>
          <p:cNvSpPr/>
          <p:nvPr/>
        </p:nvSpPr>
        <p:spPr>
          <a:xfrm>
            <a:off x="1665572" y="5988745"/>
            <a:ext cx="578429" cy="356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297771FA-D042-51AB-DCC7-421A426F9D15}"/>
              </a:ext>
            </a:extLst>
          </p:cNvPr>
          <p:cNvSpPr/>
          <p:nvPr/>
        </p:nvSpPr>
        <p:spPr>
          <a:xfrm>
            <a:off x="1787171" y="6044399"/>
            <a:ext cx="220929" cy="244952"/>
          </a:xfrm>
          <a:prstGeom prst="diamond">
            <a:avLst/>
          </a:prstGeom>
          <a:solidFill>
            <a:schemeClr val="tx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C2935671-ECF5-8E08-2C56-F33A2892BDB6}"/>
              </a:ext>
            </a:extLst>
          </p:cNvPr>
          <p:cNvSpPr/>
          <p:nvPr/>
        </p:nvSpPr>
        <p:spPr>
          <a:xfrm>
            <a:off x="1916711" y="6059639"/>
            <a:ext cx="220929" cy="244952"/>
          </a:xfrm>
          <a:prstGeom prst="diamond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44932-B064-DA36-69FC-EA812450926F}"/>
              </a:ext>
            </a:extLst>
          </p:cNvPr>
          <p:cNvSpPr txBox="1"/>
          <p:nvPr/>
        </p:nvSpPr>
        <p:spPr>
          <a:xfrm>
            <a:off x="1358231" y="119647"/>
            <a:ext cx="96346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/>
              <a:t>Image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7EA596-1B7E-DEF0-3D93-A8E478B53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06378"/>
              </p:ext>
            </p:extLst>
          </p:nvPr>
        </p:nvGraphicFramePr>
        <p:xfrm>
          <a:off x="8650706" y="2646934"/>
          <a:ext cx="2342148" cy="2346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1074">
                  <a:extLst>
                    <a:ext uri="{9D8B030D-6E8A-4147-A177-3AD203B41FA5}">
                      <a16:colId xmlns:a16="http://schemas.microsoft.com/office/drawing/2014/main" val="1522755451"/>
                    </a:ext>
                  </a:extLst>
                </a:gridCol>
                <a:gridCol w="1171074">
                  <a:extLst>
                    <a:ext uri="{9D8B030D-6E8A-4147-A177-3AD203B41FA5}">
                      <a16:colId xmlns:a16="http://schemas.microsoft.com/office/drawing/2014/main" val="3137458179"/>
                    </a:ext>
                  </a:extLst>
                </a:gridCol>
              </a:tblGrid>
              <a:tr h="78206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/>
                        <a:t>Goal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74723"/>
                  </a:ext>
                </a:extLst>
              </a:tr>
              <a:tr h="782066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4722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903007"/>
                  </a:ext>
                </a:extLst>
              </a:tr>
              <a:tr h="782066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5722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35526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813D74-2253-7BAE-E40D-2759E8A56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08522"/>
              </p:ext>
            </p:extLst>
          </p:nvPr>
        </p:nvGraphicFramePr>
        <p:xfrm>
          <a:off x="8650706" y="4993132"/>
          <a:ext cx="2342147" cy="1564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147">
                  <a:extLst>
                    <a:ext uri="{9D8B030D-6E8A-4147-A177-3AD203B41FA5}">
                      <a16:colId xmlns:a16="http://schemas.microsoft.com/office/drawing/2014/main" val="1522755451"/>
                    </a:ext>
                  </a:extLst>
                </a:gridCol>
              </a:tblGrid>
              <a:tr h="78206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Total Completed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974723"/>
                  </a:ext>
                </a:extLst>
              </a:tr>
              <a:tr h="782066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90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91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F002D9-326C-297F-948B-594FEB35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Depth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24C0C-CB80-3638-1653-0255FFD26ECD}"/>
              </a:ext>
            </a:extLst>
          </p:cNvPr>
          <p:cNvSpPr txBox="1"/>
          <p:nvPr/>
        </p:nvSpPr>
        <p:spPr>
          <a:xfrm>
            <a:off x="946298" y="1124634"/>
            <a:ext cx="305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5: closest, 0: furthest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D68359-209D-2E25-4247-E27B618107AF}"/>
              </a:ext>
            </a:extLst>
          </p:cNvPr>
          <p:cNvGraphicFramePr>
            <a:graphicFrameLocks noGrp="1"/>
          </p:cNvGraphicFramePr>
          <p:nvPr/>
        </p:nvGraphicFramePr>
        <p:xfrm>
          <a:off x="946298" y="2497261"/>
          <a:ext cx="3636335" cy="32361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267">
                  <a:extLst>
                    <a:ext uri="{9D8B030D-6E8A-4147-A177-3AD203B41FA5}">
                      <a16:colId xmlns:a16="http://schemas.microsoft.com/office/drawing/2014/main" val="723926731"/>
                    </a:ext>
                  </a:extLst>
                </a:gridCol>
                <a:gridCol w="727267">
                  <a:extLst>
                    <a:ext uri="{9D8B030D-6E8A-4147-A177-3AD203B41FA5}">
                      <a16:colId xmlns:a16="http://schemas.microsoft.com/office/drawing/2014/main" val="1143474004"/>
                    </a:ext>
                  </a:extLst>
                </a:gridCol>
                <a:gridCol w="727267">
                  <a:extLst>
                    <a:ext uri="{9D8B030D-6E8A-4147-A177-3AD203B41FA5}">
                      <a16:colId xmlns:a16="http://schemas.microsoft.com/office/drawing/2014/main" val="776192871"/>
                    </a:ext>
                  </a:extLst>
                </a:gridCol>
                <a:gridCol w="727267">
                  <a:extLst>
                    <a:ext uri="{9D8B030D-6E8A-4147-A177-3AD203B41FA5}">
                      <a16:colId xmlns:a16="http://schemas.microsoft.com/office/drawing/2014/main" val="3841166421"/>
                    </a:ext>
                  </a:extLst>
                </a:gridCol>
                <a:gridCol w="727267">
                  <a:extLst>
                    <a:ext uri="{9D8B030D-6E8A-4147-A177-3AD203B41FA5}">
                      <a16:colId xmlns:a16="http://schemas.microsoft.com/office/drawing/2014/main" val="41211846"/>
                    </a:ext>
                  </a:extLst>
                </a:gridCol>
              </a:tblGrid>
              <a:tr h="647221"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889499"/>
                  </a:ext>
                </a:extLst>
              </a:tr>
              <a:tr h="647221"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561227"/>
                  </a:ext>
                </a:extLst>
              </a:tr>
              <a:tr h="647221"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487059"/>
                  </a:ext>
                </a:extLst>
              </a:tr>
              <a:tr h="647221"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24204"/>
                  </a:ext>
                </a:extLst>
              </a:tr>
              <a:tr h="647221"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304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4BB079B-28C8-425C-C383-F913BB979C20}"/>
              </a:ext>
            </a:extLst>
          </p:cNvPr>
          <p:cNvSpPr txBox="1"/>
          <p:nvPr/>
        </p:nvSpPr>
        <p:spPr>
          <a:xfrm>
            <a:off x="946298" y="1753896"/>
            <a:ext cx="133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Template</a:t>
            </a:r>
          </a:p>
        </p:txBody>
      </p:sp>
      <p:pic>
        <p:nvPicPr>
          <p:cNvPr id="2050" name="Picture 2" descr="Placeholder Images – Browse 101,889 Stock Photos, Vectors ...">
            <a:extLst>
              <a:ext uri="{FF2B5EF4-FFF2-40B4-BE49-F238E27FC236}">
                <a16:creationId xmlns:a16="http://schemas.microsoft.com/office/drawing/2014/main" id="{2310EF4F-50CF-EFDF-6CD6-D16E3031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428" y="141831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3C2169-480A-3624-FA35-3CCDBC7F46F4}"/>
              </a:ext>
            </a:extLst>
          </p:cNvPr>
          <p:cNvSpPr txBox="1"/>
          <p:nvPr/>
        </p:nvSpPr>
        <p:spPr>
          <a:xfrm>
            <a:off x="6096000" y="867689"/>
            <a:ext cx="446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{replace this with your own holiday photo}</a:t>
            </a:r>
          </a:p>
        </p:txBody>
      </p:sp>
    </p:spTree>
    <p:extLst>
      <p:ext uri="{BB962C8B-B14F-4D97-AF65-F5344CB8AC3E}">
        <p14:creationId xmlns:p14="http://schemas.microsoft.com/office/powerpoint/2010/main" val="24497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75DF56-F62C-E8F4-D226-E9C01362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Function</a:t>
            </a:r>
          </a:p>
        </p:txBody>
      </p:sp>
    </p:spTree>
    <p:extLst>
      <p:ext uri="{BB962C8B-B14F-4D97-AF65-F5344CB8AC3E}">
        <p14:creationId xmlns:p14="http://schemas.microsoft.com/office/powerpoint/2010/main" val="271400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1EFE-465D-6982-6480-1FC2AEB8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Function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37E509-6FA3-CFC4-23CC-E5CF7E6A481D}"/>
              </a:ext>
            </a:extLst>
          </p:cNvPr>
          <p:cNvGrpSpPr/>
          <p:nvPr/>
        </p:nvGrpSpPr>
        <p:grpSpPr>
          <a:xfrm>
            <a:off x="3120388" y="2738972"/>
            <a:ext cx="510480" cy="951840"/>
            <a:chOff x="3120388" y="2738972"/>
            <a:chExt cx="510480" cy="9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D33A3EE-948A-CBA1-DEDF-EE543EC09690}"/>
                    </a:ext>
                  </a:extLst>
                </p14:cNvPr>
                <p14:cNvContentPartPr/>
                <p14:nvPr/>
              </p14:nvContentPartPr>
              <p14:xfrm>
                <a:off x="3371308" y="2738972"/>
                <a:ext cx="259560" cy="951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D33A3EE-948A-CBA1-DEDF-EE543EC096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60508" y="2728172"/>
                  <a:ext cx="28080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1FEDD1-DE47-5D14-6BE0-046556AB3F63}"/>
                    </a:ext>
                  </a:extLst>
                </p14:cNvPr>
                <p14:cNvContentPartPr/>
                <p14:nvPr/>
              </p14:nvContentPartPr>
              <p14:xfrm>
                <a:off x="3120388" y="3205892"/>
                <a:ext cx="506880" cy="53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1FEDD1-DE47-5D14-6BE0-046556AB3F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09588" y="3195092"/>
                  <a:ext cx="5281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B16362-E795-2991-FA66-21152B973649}"/>
              </a:ext>
            </a:extLst>
          </p:cNvPr>
          <p:cNvGrpSpPr/>
          <p:nvPr/>
        </p:nvGrpSpPr>
        <p:grpSpPr>
          <a:xfrm>
            <a:off x="4003468" y="3184652"/>
            <a:ext cx="55080" cy="274320"/>
            <a:chOff x="4003468" y="3184652"/>
            <a:chExt cx="550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C6A24C-5E00-6D43-976E-4D99082205E7}"/>
                    </a:ext>
                  </a:extLst>
                </p14:cNvPr>
                <p14:cNvContentPartPr/>
                <p14:nvPr/>
              </p14:nvContentPartPr>
              <p14:xfrm>
                <a:off x="4003468" y="3184652"/>
                <a:ext cx="45720" cy="68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C6A24C-5E00-6D43-976E-4D99082205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92668" y="3173852"/>
                  <a:ext cx="66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D47CA4-530E-F542-B968-E4692146DA90}"/>
                    </a:ext>
                  </a:extLst>
                </p14:cNvPr>
                <p14:cNvContentPartPr/>
                <p14:nvPr/>
              </p14:nvContentPartPr>
              <p14:xfrm>
                <a:off x="4017148" y="3410372"/>
                <a:ext cx="41400" cy="48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D47CA4-530E-F542-B968-E4692146DA9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06441" y="3399572"/>
                  <a:ext cx="62457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C16DC2-1130-4398-5F25-3518946765E1}"/>
              </a:ext>
            </a:extLst>
          </p:cNvPr>
          <p:cNvGrpSpPr/>
          <p:nvPr/>
        </p:nvGrpSpPr>
        <p:grpSpPr>
          <a:xfrm>
            <a:off x="4747948" y="2522252"/>
            <a:ext cx="852480" cy="1125720"/>
            <a:chOff x="4747948" y="2522252"/>
            <a:chExt cx="852480" cy="11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3408839-7931-387E-5909-ECE2EA9231BC}"/>
                    </a:ext>
                  </a:extLst>
                </p14:cNvPr>
                <p14:cNvContentPartPr/>
                <p14:nvPr/>
              </p14:nvContentPartPr>
              <p14:xfrm>
                <a:off x="4760548" y="2818892"/>
                <a:ext cx="23400" cy="82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3408839-7931-387E-5909-ECE2EA9231B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49748" y="2808092"/>
                  <a:ext cx="4464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1E7DFA-A377-ABA6-9A29-C7A0B78935E7}"/>
                    </a:ext>
                  </a:extLst>
                </p14:cNvPr>
                <p14:cNvContentPartPr/>
                <p14:nvPr/>
              </p14:nvContentPartPr>
              <p14:xfrm>
                <a:off x="4747948" y="2870012"/>
                <a:ext cx="553320" cy="760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1E7DFA-A377-ABA6-9A29-C7A0B78935E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37148" y="2859212"/>
                  <a:ext cx="57456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7E2AF5-8BAD-C5DB-92AF-66BB5055AEAE}"/>
                    </a:ext>
                  </a:extLst>
                </p14:cNvPr>
                <p14:cNvContentPartPr/>
                <p14:nvPr/>
              </p14:nvContentPartPr>
              <p14:xfrm>
                <a:off x="5291908" y="2522252"/>
                <a:ext cx="308520" cy="353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7E2AF5-8BAD-C5DB-92AF-66BB5055AE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81121" y="2511463"/>
                  <a:ext cx="329735" cy="3743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FA7791-DE08-E5B4-8ED6-A17BE686C790}"/>
              </a:ext>
            </a:extLst>
          </p:cNvPr>
          <p:cNvGrpSpPr/>
          <p:nvPr/>
        </p:nvGrpSpPr>
        <p:grpSpPr>
          <a:xfrm>
            <a:off x="6228268" y="2767412"/>
            <a:ext cx="2305800" cy="825840"/>
            <a:chOff x="6228268" y="2767412"/>
            <a:chExt cx="2305800" cy="82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3116EC-9CB7-35C8-BEA8-FC49F6DFC725}"/>
                    </a:ext>
                  </a:extLst>
                </p14:cNvPr>
                <p14:cNvContentPartPr/>
                <p14:nvPr/>
              </p14:nvContentPartPr>
              <p14:xfrm>
                <a:off x="6228268" y="3138572"/>
                <a:ext cx="1079280" cy="53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3116EC-9CB7-35C8-BEA8-FC49F6DFC7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17468" y="3127772"/>
                  <a:ext cx="1100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F77986-1899-DBAF-3F2B-E34C426041D2}"/>
                    </a:ext>
                  </a:extLst>
                </p14:cNvPr>
                <p14:cNvContentPartPr/>
                <p14:nvPr/>
              </p14:nvContentPartPr>
              <p14:xfrm>
                <a:off x="7109548" y="3010772"/>
                <a:ext cx="236880" cy="44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F77986-1899-DBAF-3F2B-E34C426041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98732" y="2999972"/>
                  <a:ext cx="258152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81E241-4AC9-525A-8682-CB1D1F5F3735}"/>
                    </a:ext>
                  </a:extLst>
                </p14:cNvPr>
                <p14:cNvContentPartPr/>
                <p14:nvPr/>
              </p14:nvContentPartPr>
              <p14:xfrm>
                <a:off x="7856908" y="2767412"/>
                <a:ext cx="42840" cy="776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81E241-4AC9-525A-8682-CB1D1F5F37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46198" y="2756607"/>
                  <a:ext cx="63903" cy="797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67FBCA-31A3-CB57-A91B-90E385D30FAC}"/>
                    </a:ext>
                  </a:extLst>
                </p14:cNvPr>
                <p14:cNvContentPartPr/>
                <p14:nvPr/>
              </p14:nvContentPartPr>
              <p14:xfrm>
                <a:off x="7842148" y="2791892"/>
                <a:ext cx="691920" cy="80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67FBCA-31A3-CB57-A91B-90E385D30F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31348" y="2781097"/>
                  <a:ext cx="713160" cy="8225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9119FB-EFE6-0CC7-75AE-2BFFFDB02B52}"/>
              </a:ext>
            </a:extLst>
          </p:cNvPr>
          <p:cNvGrpSpPr/>
          <p:nvPr/>
        </p:nvGrpSpPr>
        <p:grpSpPr>
          <a:xfrm>
            <a:off x="7990108" y="4046852"/>
            <a:ext cx="337320" cy="605520"/>
            <a:chOff x="7990108" y="4046852"/>
            <a:chExt cx="33732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83486B8-9AC3-DB5D-1315-FEA4BB8C9EC6}"/>
                    </a:ext>
                  </a:extLst>
                </p14:cNvPr>
                <p14:cNvContentPartPr/>
                <p14:nvPr/>
              </p14:nvContentPartPr>
              <p14:xfrm>
                <a:off x="7990108" y="4046852"/>
                <a:ext cx="283680" cy="38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83486B8-9AC3-DB5D-1315-FEA4BB8C9E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79308" y="4036153"/>
                  <a:ext cx="304920" cy="59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06E9EB-696B-BFB2-8849-7431D4364749}"/>
                    </a:ext>
                  </a:extLst>
                </p14:cNvPr>
                <p14:cNvContentPartPr/>
                <p14:nvPr/>
              </p14:nvContentPartPr>
              <p14:xfrm>
                <a:off x="8145628" y="4104812"/>
                <a:ext cx="45000" cy="506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06E9EB-696B-BFB2-8849-7431D43647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34828" y="4094012"/>
                  <a:ext cx="662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C386A6-543D-D150-5F89-CE47019C080F}"/>
                    </a:ext>
                  </a:extLst>
                </p14:cNvPr>
                <p14:cNvContentPartPr/>
                <p14:nvPr/>
              </p14:nvContentPartPr>
              <p14:xfrm>
                <a:off x="8004148" y="4609172"/>
                <a:ext cx="323280" cy="4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C386A6-543D-D150-5F89-CE47019C08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93348" y="4598461"/>
                  <a:ext cx="344520" cy="642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ABC1F83-CF41-364B-B044-7E6106E79671}"/>
              </a:ext>
            </a:extLst>
          </p:cNvPr>
          <p:cNvGrpSpPr/>
          <p:nvPr/>
        </p:nvGrpSpPr>
        <p:grpSpPr>
          <a:xfrm>
            <a:off x="7893988" y="5105972"/>
            <a:ext cx="2036160" cy="824760"/>
            <a:chOff x="7893988" y="5105972"/>
            <a:chExt cx="2036160" cy="82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D3D843-B029-542A-A0C6-1A0304822145}"/>
                    </a:ext>
                  </a:extLst>
                </p14:cNvPr>
                <p14:cNvContentPartPr/>
                <p14:nvPr/>
              </p14:nvContentPartPr>
              <p14:xfrm>
                <a:off x="7895788" y="5105972"/>
                <a:ext cx="241560" cy="15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D3D843-B029-542A-A0C6-1A03048221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84988" y="5095172"/>
                  <a:ext cx="262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5477A0C-9E65-6D98-24E9-9BCBA111734B}"/>
                    </a:ext>
                  </a:extLst>
                </p14:cNvPr>
                <p14:cNvContentPartPr/>
                <p14:nvPr/>
              </p14:nvContentPartPr>
              <p14:xfrm>
                <a:off x="8021788" y="5145212"/>
                <a:ext cx="54000" cy="310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5477A0C-9E65-6D98-24E9-9BCBA111734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10988" y="5134399"/>
                  <a:ext cx="75240" cy="331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5BDAEC-BFE9-DFBE-AD4D-D8A9F739A83E}"/>
                    </a:ext>
                  </a:extLst>
                </p14:cNvPr>
                <p14:cNvContentPartPr/>
                <p14:nvPr/>
              </p14:nvContentPartPr>
              <p14:xfrm>
                <a:off x="7893988" y="5441492"/>
                <a:ext cx="234720" cy="43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5BDAEC-BFE9-DFBE-AD4D-D8A9F739A83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83188" y="5430692"/>
                  <a:ext cx="255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F04330-5E4F-8F0F-615D-D9F3AD2A9483}"/>
                    </a:ext>
                  </a:extLst>
                </p14:cNvPr>
                <p14:cNvContentPartPr/>
                <p14:nvPr/>
              </p14:nvContentPartPr>
              <p14:xfrm>
                <a:off x="8177668" y="5291732"/>
                <a:ext cx="180000" cy="229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F04330-5E4F-8F0F-615D-D9F3AD2A94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66868" y="5280932"/>
                  <a:ext cx="201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72DEE7-DDD7-86DF-8A56-6EF106E8CF6B}"/>
                    </a:ext>
                  </a:extLst>
                </p14:cNvPr>
                <p14:cNvContentPartPr/>
                <p14:nvPr/>
              </p14:nvContentPartPr>
              <p14:xfrm>
                <a:off x="8373148" y="5294972"/>
                <a:ext cx="228600" cy="29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72DEE7-DDD7-86DF-8A56-6EF106E8CF6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62348" y="5284172"/>
                  <a:ext cx="249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53FF97-8C68-C62A-22D8-BF2B314E4D4B}"/>
                    </a:ext>
                  </a:extLst>
                </p14:cNvPr>
                <p14:cNvContentPartPr/>
                <p14:nvPr/>
              </p14:nvContentPartPr>
              <p14:xfrm>
                <a:off x="8485108" y="5147012"/>
                <a:ext cx="30960" cy="356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53FF97-8C68-C62A-22D8-BF2B314E4D4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74432" y="5136212"/>
                  <a:ext cx="51956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5511E4C-78FD-0AB3-A30A-62F40E783E7D}"/>
                    </a:ext>
                  </a:extLst>
                </p14:cNvPr>
                <p14:cNvContentPartPr/>
                <p14:nvPr/>
              </p14:nvContentPartPr>
              <p14:xfrm>
                <a:off x="8632708" y="5335652"/>
                <a:ext cx="209160" cy="202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5511E4C-78FD-0AB3-A30A-62F40E783E7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21908" y="5324852"/>
                  <a:ext cx="230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B44B7A-ED4D-D65A-B2C8-FB41824E266A}"/>
                    </a:ext>
                  </a:extLst>
                </p14:cNvPr>
                <p14:cNvContentPartPr/>
                <p14:nvPr/>
              </p14:nvContentPartPr>
              <p14:xfrm>
                <a:off x="8891548" y="5300732"/>
                <a:ext cx="141120" cy="27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B44B7A-ED4D-D65A-B2C8-FB41824E266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80775" y="5289932"/>
                  <a:ext cx="162306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EF904F-1755-55D6-00CA-FF49DC9F9528}"/>
                    </a:ext>
                  </a:extLst>
                </p14:cNvPr>
                <p14:cNvContentPartPr/>
                <p14:nvPr/>
              </p14:nvContentPartPr>
              <p14:xfrm>
                <a:off x="9102508" y="5346092"/>
                <a:ext cx="189360" cy="189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EF904F-1755-55D6-00CA-FF49DC9F952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091708" y="5335292"/>
                  <a:ext cx="210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2DB8E5F-05BD-FEDE-CC9F-8EB5AB814E5D}"/>
                    </a:ext>
                  </a:extLst>
                </p14:cNvPr>
                <p14:cNvContentPartPr/>
                <p14:nvPr/>
              </p14:nvContentPartPr>
              <p14:xfrm>
                <a:off x="9357748" y="5381372"/>
                <a:ext cx="18000" cy="143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2DB8E5F-05BD-FEDE-CC9F-8EB5AB814E5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346948" y="5370572"/>
                  <a:ext cx="39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C50F89-6053-9208-2EAC-29C40A46E399}"/>
                    </a:ext>
                  </a:extLst>
                </p14:cNvPr>
                <p14:cNvContentPartPr/>
                <p14:nvPr/>
              </p14:nvContentPartPr>
              <p14:xfrm>
                <a:off x="9252988" y="5266532"/>
                <a:ext cx="153000" cy="33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C50F89-6053-9208-2EAC-29C40A46E3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42188" y="5255732"/>
                  <a:ext cx="174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9EA6A70-CC1D-D033-5C00-95A7317E7FB9}"/>
                    </a:ext>
                  </a:extLst>
                </p14:cNvPr>
                <p14:cNvContentPartPr/>
                <p14:nvPr/>
              </p14:nvContentPartPr>
              <p14:xfrm>
                <a:off x="9454228" y="5347532"/>
                <a:ext cx="154440" cy="13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9EA6A70-CC1D-D033-5C00-95A7317E7F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43428" y="5337016"/>
                  <a:ext cx="175680" cy="34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4F85891-E5C3-C29D-93FF-8B4A9459C970}"/>
                    </a:ext>
                  </a:extLst>
                </p14:cNvPr>
                <p14:cNvContentPartPr/>
                <p14:nvPr/>
              </p14:nvContentPartPr>
              <p14:xfrm>
                <a:off x="9501388" y="5239172"/>
                <a:ext cx="145080" cy="348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4F85891-E5C3-C29D-93FF-8B4A9459C97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90588" y="5228383"/>
                  <a:ext cx="166320" cy="369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A20A9-B6F1-619F-FAF1-3CDE9388C2AF}"/>
                    </a:ext>
                  </a:extLst>
                </p14:cNvPr>
                <p14:cNvContentPartPr/>
                <p14:nvPr/>
              </p14:nvContentPartPr>
              <p14:xfrm>
                <a:off x="9499228" y="5333852"/>
                <a:ext cx="430920" cy="59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A20A9-B6F1-619F-FAF1-3CDE9388C2A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88437" y="5323052"/>
                  <a:ext cx="452142" cy="61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D423CD-EEB9-8258-E006-054E503D6714}"/>
              </a:ext>
            </a:extLst>
          </p:cNvPr>
          <p:cNvGrpSpPr/>
          <p:nvPr/>
        </p:nvGrpSpPr>
        <p:grpSpPr>
          <a:xfrm>
            <a:off x="4098508" y="4191212"/>
            <a:ext cx="1646640" cy="542160"/>
            <a:chOff x="4098508" y="4191212"/>
            <a:chExt cx="164664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AA4165B-87B3-56D8-C5B8-F4E29268A915}"/>
                    </a:ext>
                  </a:extLst>
                </p14:cNvPr>
                <p14:cNvContentPartPr/>
                <p14:nvPr/>
              </p14:nvContentPartPr>
              <p14:xfrm>
                <a:off x="4098508" y="4248092"/>
                <a:ext cx="177840" cy="465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AA4165B-87B3-56D8-C5B8-F4E29268A91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87708" y="4237292"/>
                  <a:ext cx="1990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81E0A4-F46F-15E9-9FB1-4FEA5E4DB1E4}"/>
                    </a:ext>
                  </a:extLst>
                </p14:cNvPr>
                <p14:cNvContentPartPr/>
                <p14:nvPr/>
              </p14:nvContentPartPr>
              <p14:xfrm>
                <a:off x="4319908" y="4234412"/>
                <a:ext cx="316080" cy="387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81E0A4-F46F-15E9-9FB1-4FEA5E4DB1E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09108" y="4223612"/>
                  <a:ext cx="3373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0D30B1-0C58-610E-AF41-660685700D75}"/>
                    </a:ext>
                  </a:extLst>
                </p14:cNvPr>
                <p14:cNvContentPartPr/>
                <p14:nvPr/>
              </p14:nvContentPartPr>
              <p14:xfrm>
                <a:off x="4453468" y="4283732"/>
                <a:ext cx="158040" cy="379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0D30B1-0C58-610E-AF41-660685700D7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42668" y="4272932"/>
                  <a:ext cx="1792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D7DB31-7500-E247-B17D-16C6B33AC1CD}"/>
                    </a:ext>
                  </a:extLst>
                </p14:cNvPr>
                <p14:cNvContentPartPr/>
                <p14:nvPr/>
              </p14:nvContentPartPr>
              <p14:xfrm>
                <a:off x="4743268" y="4552292"/>
                <a:ext cx="45000" cy="17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D7DB31-7500-E247-B17D-16C6B33AC1C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32554" y="4541492"/>
                  <a:ext cx="66071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1178F7-0101-A43D-E397-D0631CBD4280}"/>
                    </a:ext>
                  </a:extLst>
                </p14:cNvPr>
                <p14:cNvContentPartPr/>
                <p14:nvPr/>
              </p14:nvContentPartPr>
              <p14:xfrm>
                <a:off x="5020468" y="4191212"/>
                <a:ext cx="372600" cy="542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1178F7-0101-A43D-E397-D0631CBD428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09668" y="4180412"/>
                  <a:ext cx="3938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53EFED1-5DA6-0530-1470-9C252C733401}"/>
                    </a:ext>
                  </a:extLst>
                </p14:cNvPr>
                <p14:cNvContentPartPr/>
                <p14:nvPr/>
              </p14:nvContentPartPr>
              <p14:xfrm>
                <a:off x="5530948" y="4220012"/>
                <a:ext cx="214200" cy="49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53EFED1-5DA6-0530-1470-9C252C73340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20166" y="4209212"/>
                  <a:ext cx="235404" cy="52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1247B60-6278-2EBC-94F0-AE7F68A124C7}"/>
              </a:ext>
            </a:extLst>
          </p:cNvPr>
          <p:cNvGrpSpPr/>
          <p:nvPr/>
        </p:nvGrpSpPr>
        <p:grpSpPr>
          <a:xfrm>
            <a:off x="3993748" y="5474612"/>
            <a:ext cx="1742040" cy="515160"/>
            <a:chOff x="3993748" y="5474612"/>
            <a:chExt cx="174204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79DC7A6-BEFB-3CF6-B3AD-6FA81E970024}"/>
                    </a:ext>
                  </a:extLst>
                </p14:cNvPr>
                <p14:cNvContentPartPr/>
                <p14:nvPr/>
              </p14:nvContentPartPr>
              <p14:xfrm>
                <a:off x="3993748" y="5474612"/>
                <a:ext cx="51120" cy="505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79DC7A6-BEFB-3CF6-B3AD-6FA81E9700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82871" y="5463812"/>
                  <a:ext cx="72511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D2E0FC0-A602-6573-794B-FF7444D277C3}"/>
                    </a:ext>
                  </a:extLst>
                </p14:cNvPr>
                <p14:cNvContentPartPr/>
                <p14:nvPr/>
              </p14:nvContentPartPr>
              <p14:xfrm>
                <a:off x="4161148" y="5742092"/>
                <a:ext cx="180360" cy="247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D2E0FC0-A602-6573-794B-FF7444D277C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50348" y="5731292"/>
                  <a:ext cx="201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B9E0AD-69B3-28B7-DEB4-F44FCF36196A}"/>
                    </a:ext>
                  </a:extLst>
                </p14:cNvPr>
                <p14:cNvContentPartPr/>
                <p14:nvPr/>
              </p14:nvContentPartPr>
              <p14:xfrm>
                <a:off x="4430068" y="5721932"/>
                <a:ext cx="151560" cy="266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B9E0AD-69B3-28B7-DEB4-F44FCF36196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19294" y="5711132"/>
                  <a:ext cx="17275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016700-C9BE-4860-EA20-8AB3DD2DBD89}"/>
                    </a:ext>
                  </a:extLst>
                </p14:cNvPr>
                <p14:cNvContentPartPr/>
                <p14:nvPr/>
              </p14:nvContentPartPr>
              <p14:xfrm>
                <a:off x="4666588" y="5763692"/>
                <a:ext cx="245160" cy="200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016700-C9BE-4860-EA20-8AB3DD2DBD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655788" y="5752892"/>
                  <a:ext cx="266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A6B241-84B6-728B-E165-7402218EEF81}"/>
                    </a:ext>
                  </a:extLst>
                </p14:cNvPr>
                <p14:cNvContentPartPr/>
                <p14:nvPr/>
              </p14:nvContentPartPr>
              <p14:xfrm>
                <a:off x="4841908" y="5743892"/>
                <a:ext cx="220680" cy="23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A6B241-84B6-728B-E165-7402218EEF8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31126" y="5733092"/>
                  <a:ext cx="241885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A9E34F-8A34-DAC0-87A5-1CB835151C68}"/>
                    </a:ext>
                  </a:extLst>
                </p14:cNvPr>
                <p14:cNvContentPartPr/>
                <p14:nvPr/>
              </p14:nvContentPartPr>
              <p14:xfrm>
                <a:off x="4954948" y="5648132"/>
                <a:ext cx="141120" cy="313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A9E34F-8A34-DAC0-87A5-1CB835151C6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44148" y="5637332"/>
                  <a:ext cx="162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557852-B306-5CD9-76AC-6EE72CFBE209}"/>
                    </a:ext>
                  </a:extLst>
                </p14:cNvPr>
                <p14:cNvContentPartPr/>
                <p14:nvPr/>
              </p14:nvContentPartPr>
              <p14:xfrm>
                <a:off x="5161588" y="5843252"/>
                <a:ext cx="17640" cy="95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557852-B306-5CD9-76AC-6EE72CFBE20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50788" y="5832452"/>
                  <a:ext cx="38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B02162-ED5A-9D2F-D078-55B6F2A65082}"/>
                    </a:ext>
                  </a:extLst>
                </p14:cNvPr>
                <p14:cNvContentPartPr/>
                <p14:nvPr/>
              </p14:nvContentPartPr>
              <p14:xfrm>
                <a:off x="5056468" y="5675852"/>
                <a:ext cx="123840" cy="17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B02162-ED5A-9D2F-D078-55B6F2A6508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45668" y="5665052"/>
                  <a:ext cx="145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1A313F-33F4-1087-BE0E-5AE6CBE27A64}"/>
                    </a:ext>
                  </a:extLst>
                </p14:cNvPr>
                <p14:cNvContentPartPr/>
                <p14:nvPr/>
              </p14:nvContentPartPr>
              <p14:xfrm>
                <a:off x="5235748" y="5743172"/>
                <a:ext cx="178200" cy="20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1A313F-33F4-1087-BE0E-5AE6CBE27A6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24948" y="5732372"/>
                  <a:ext cx="199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6C1D945-8DEE-250F-BCDC-AC8318C9EF17}"/>
                    </a:ext>
                  </a:extLst>
                </p14:cNvPr>
                <p14:cNvContentPartPr/>
                <p14:nvPr/>
              </p14:nvContentPartPr>
              <p14:xfrm>
                <a:off x="5530228" y="5687732"/>
                <a:ext cx="205560" cy="254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6C1D945-8DEE-250F-BCDC-AC8318C9EF1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19428" y="5676932"/>
                  <a:ext cx="226800" cy="27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5495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0EC6-C5C2-AE27-C677-EA83C5C5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to Image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4E0CA3-95C7-93C6-6DD7-99E8AFAC7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30563"/>
              </p:ext>
            </p:extLst>
          </p:nvPr>
        </p:nvGraphicFramePr>
        <p:xfrm>
          <a:off x="7570187" y="187564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3EFF8F1-813B-F003-08C7-DA48C39BCDDC}"/>
                  </a:ext>
                </a:extLst>
              </p:cNvPr>
              <p:cNvSpPr txBox="1"/>
              <p:nvPr/>
            </p:nvSpPr>
            <p:spPr>
              <a:xfrm>
                <a:off x="800850" y="3452028"/>
                <a:ext cx="521764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60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3EFF8F1-813B-F003-08C7-DA48C39BC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50" y="3452028"/>
                <a:ext cx="5217647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54C25E-98DF-6AF9-970F-0BDA44452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056126"/>
              </p:ext>
            </p:extLst>
          </p:nvPr>
        </p:nvGraphicFramePr>
        <p:xfrm>
          <a:off x="6894753" y="1817545"/>
          <a:ext cx="573648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648">
                  <a:extLst>
                    <a:ext uri="{9D8B030D-6E8A-4147-A177-3AD203B41FA5}">
                      <a16:colId xmlns:a16="http://schemas.microsoft.com/office/drawing/2014/main" val="2011355889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460602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069251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51038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9414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626403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76DF4C-F74F-00FF-DB97-C9F07066B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479259"/>
              </p:ext>
            </p:extLst>
          </p:nvPr>
        </p:nvGraphicFramePr>
        <p:xfrm>
          <a:off x="7593131" y="5088780"/>
          <a:ext cx="34967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3072007507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73570318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58198771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3405984895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3074394391"/>
                    </a:ext>
                  </a:extLst>
                </a:gridCol>
              </a:tblGrid>
              <a:tr h="31527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25869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1FA106-7B2F-6B6C-80A0-FB5C76BF9513}"/>
                  </a:ext>
                </a:extLst>
              </p14:cNvPr>
              <p14:cNvContentPartPr/>
              <p14:nvPr/>
            </p14:nvContentPartPr>
            <p14:xfrm>
              <a:off x="6933148" y="1553132"/>
              <a:ext cx="237960" cy="34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1FA106-7B2F-6B6C-80A0-FB5C76BF95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2364" y="1542332"/>
                <a:ext cx="259168" cy="36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7AE0BA3-A117-E6E3-FA34-D31FD6C750CC}"/>
              </a:ext>
            </a:extLst>
          </p:cNvPr>
          <p:cNvGrpSpPr/>
          <p:nvPr/>
        </p:nvGrpSpPr>
        <p:grpSpPr>
          <a:xfrm>
            <a:off x="11139028" y="5255732"/>
            <a:ext cx="382320" cy="375120"/>
            <a:chOff x="11139028" y="5255732"/>
            <a:chExt cx="38232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65A902-ACA9-D69A-7CEB-AEE3389069CF}"/>
                    </a:ext>
                  </a:extLst>
                </p14:cNvPr>
                <p14:cNvContentPartPr/>
                <p14:nvPr/>
              </p14:nvContentPartPr>
              <p14:xfrm>
                <a:off x="11158108" y="5255732"/>
                <a:ext cx="363240" cy="35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65A902-ACA9-D69A-7CEB-AEE3389069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7308" y="5244932"/>
                  <a:ext cx="3844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A556FF-F226-38D6-C540-DD3C550920AF}"/>
                    </a:ext>
                  </a:extLst>
                </p14:cNvPr>
                <p14:cNvContentPartPr/>
                <p14:nvPr/>
              </p14:nvContentPartPr>
              <p14:xfrm>
                <a:off x="11139028" y="5276972"/>
                <a:ext cx="296280" cy="35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A556FF-F226-38D6-C540-DD3C550920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24628" y="5262572"/>
                  <a:ext cx="32472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B30E1A5-9EEA-A40D-EA2B-3257C061FDE6}"/>
                  </a:ext>
                </a:extLst>
              </p14:cNvPr>
              <p14:cNvContentPartPr/>
              <p14:nvPr/>
            </p14:nvContentPartPr>
            <p14:xfrm>
              <a:off x="9085588" y="3256652"/>
              <a:ext cx="406440" cy="409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B30E1A5-9EEA-A40D-EA2B-3257C061FD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4788" y="3245852"/>
                <a:ext cx="427680" cy="43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4FD04D9-AD36-FBFF-14FF-2C6F1045DAB9}"/>
              </a:ext>
            </a:extLst>
          </p:cNvPr>
          <p:cNvGrpSpPr/>
          <p:nvPr/>
        </p:nvGrpSpPr>
        <p:grpSpPr>
          <a:xfrm>
            <a:off x="7701748" y="4499372"/>
            <a:ext cx="455760" cy="522360"/>
            <a:chOff x="7701748" y="4499372"/>
            <a:chExt cx="45576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096875-EEB2-8730-EE47-8B2D690182B1}"/>
                    </a:ext>
                  </a:extLst>
                </p14:cNvPr>
                <p14:cNvContentPartPr/>
                <p14:nvPr/>
              </p14:nvContentPartPr>
              <p14:xfrm>
                <a:off x="7701748" y="4733372"/>
                <a:ext cx="159120" cy="56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096875-EEB2-8730-EE47-8B2D690182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90972" y="4722572"/>
                  <a:ext cx="180312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DB65F7-65DA-FF55-250A-4FFF61F0E843}"/>
                    </a:ext>
                  </a:extLst>
                </p14:cNvPr>
                <p14:cNvContentPartPr/>
                <p14:nvPr/>
              </p14:nvContentPartPr>
              <p14:xfrm>
                <a:off x="7898668" y="4499372"/>
                <a:ext cx="258840" cy="265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DB65F7-65DA-FF55-250A-4FFF61F0E8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87853" y="4488572"/>
                  <a:ext cx="28011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011496-4A70-5E57-009A-14288AABEC79}"/>
                    </a:ext>
                  </a:extLst>
                </p14:cNvPr>
                <p14:cNvContentPartPr/>
                <p14:nvPr/>
              </p14:nvContentPartPr>
              <p14:xfrm>
                <a:off x="8016748" y="4536452"/>
                <a:ext cx="72720" cy="48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011496-4A70-5E57-009A-14288AABEC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05948" y="4525652"/>
                  <a:ext cx="93960" cy="50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365741-7E31-45DA-E1A2-B64E374F60C9}"/>
                  </a:ext>
                </a:extLst>
              </p14:cNvPr>
              <p14:cNvContentPartPr/>
              <p14:nvPr/>
            </p14:nvContentPartPr>
            <p14:xfrm>
              <a:off x="7706788" y="2041292"/>
              <a:ext cx="374040" cy="36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365741-7E31-45DA-E1A2-B64E374F60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95988" y="2030492"/>
                <a:ext cx="3952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5306B0-A5F3-8B46-872B-A813AA28017C}"/>
                  </a:ext>
                </a:extLst>
              </p14:cNvPr>
              <p14:cNvContentPartPr/>
              <p14:nvPr/>
            </p14:nvContentPartPr>
            <p14:xfrm>
              <a:off x="10515508" y="4545812"/>
              <a:ext cx="420480" cy="391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5306B0-A5F3-8B46-872B-A813AA2801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04708" y="4535012"/>
                <a:ext cx="44172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CD4B96-267A-449C-AC95-81ECCB0FD471}"/>
                  </a:ext>
                </a:extLst>
              </p14:cNvPr>
              <p14:cNvContentPartPr/>
              <p14:nvPr/>
            </p14:nvContentPartPr>
            <p14:xfrm>
              <a:off x="10647988" y="3944972"/>
              <a:ext cx="21960" cy="340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CD4B96-267A-449C-AC95-81ECCB0FD47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37188" y="3934172"/>
                <a:ext cx="432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26507F1-9233-CDD8-F4D6-5BCE610E43F6}"/>
                  </a:ext>
                </a:extLst>
              </p14:cNvPr>
              <p14:cNvContentPartPr/>
              <p14:nvPr/>
            </p14:nvContentPartPr>
            <p14:xfrm>
              <a:off x="8562868" y="2088092"/>
              <a:ext cx="55800" cy="288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26507F1-9233-CDD8-F4D6-5BCE610E43F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2068" y="2077278"/>
                <a:ext cx="77040" cy="309267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47128866-E906-4DB3-2037-AE81DB1D10FF}"/>
              </a:ext>
            </a:extLst>
          </p:cNvPr>
          <p:cNvGrpSpPr/>
          <p:nvPr/>
        </p:nvGrpSpPr>
        <p:grpSpPr>
          <a:xfrm>
            <a:off x="7681228" y="2706212"/>
            <a:ext cx="444960" cy="335520"/>
            <a:chOff x="7681228" y="2706212"/>
            <a:chExt cx="44496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A28FBA-5981-CB51-05D9-4AA32ED91545}"/>
                    </a:ext>
                  </a:extLst>
                </p14:cNvPr>
                <p14:cNvContentPartPr/>
                <p14:nvPr/>
              </p14:nvContentPartPr>
              <p14:xfrm>
                <a:off x="7681228" y="2871812"/>
                <a:ext cx="189360" cy="22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A28FBA-5981-CB51-05D9-4AA32ED915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70428" y="2861012"/>
                  <a:ext cx="210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DC59141-B3BD-F9CA-B36A-B4769F0BC482}"/>
                    </a:ext>
                  </a:extLst>
                </p14:cNvPr>
                <p14:cNvContentPartPr/>
                <p14:nvPr/>
              </p14:nvContentPartPr>
              <p14:xfrm>
                <a:off x="8023228" y="2706212"/>
                <a:ext cx="102960" cy="335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DC59141-B3BD-F9CA-B36A-B4769F0BC4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12428" y="2695412"/>
                  <a:ext cx="12420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B777CD0-33ED-91F7-63DD-4574E54527C6}"/>
                  </a:ext>
                </a:extLst>
              </p14:cNvPr>
              <p14:cNvContentPartPr/>
              <p14:nvPr/>
            </p14:nvContentPartPr>
            <p14:xfrm>
              <a:off x="8449828" y="2769572"/>
              <a:ext cx="372600" cy="261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B777CD0-33ED-91F7-63DD-4574E54527C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39028" y="2758772"/>
                <a:ext cx="39384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9AC151E-6B8F-C143-AD0B-9D82F1F098CA}"/>
              </a:ext>
            </a:extLst>
          </p:cNvPr>
          <p:cNvGrpSpPr/>
          <p:nvPr/>
        </p:nvGrpSpPr>
        <p:grpSpPr>
          <a:xfrm>
            <a:off x="9263068" y="1935092"/>
            <a:ext cx="1625040" cy="1757880"/>
            <a:chOff x="9263068" y="1935092"/>
            <a:chExt cx="1625040" cy="17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60ECBE-73E8-3EB9-B081-772E039EE933}"/>
                    </a:ext>
                  </a:extLst>
                </p14:cNvPr>
                <p14:cNvContentPartPr/>
                <p14:nvPr/>
              </p14:nvContentPartPr>
              <p14:xfrm>
                <a:off x="10475548" y="1935092"/>
                <a:ext cx="412560" cy="34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60ECBE-73E8-3EB9-B081-772E039EE9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64748" y="1924292"/>
                  <a:ext cx="433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048F97-47FC-EEB2-33B9-96D8EE85E24B}"/>
                    </a:ext>
                  </a:extLst>
                </p14:cNvPr>
                <p14:cNvContentPartPr/>
                <p14:nvPr/>
              </p14:nvContentPartPr>
              <p14:xfrm>
                <a:off x="10697668" y="1969292"/>
                <a:ext cx="86400" cy="500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048F97-47FC-EEB2-33B9-96D8EE85E2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86868" y="1958484"/>
                  <a:ext cx="107640" cy="521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77C0FD0-23AF-16D7-0E36-F91C968F9424}"/>
                    </a:ext>
                  </a:extLst>
                </p14:cNvPr>
                <p14:cNvContentPartPr/>
                <p14:nvPr/>
              </p14:nvContentPartPr>
              <p14:xfrm>
                <a:off x="9952108" y="3271772"/>
                <a:ext cx="23760" cy="36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7C0FD0-23AF-16D7-0E36-F91C968F942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41469" y="3260972"/>
                  <a:ext cx="44683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D2F8AD-66EA-E3A1-DB7C-43A3BA46731A}"/>
                    </a:ext>
                  </a:extLst>
                </p14:cNvPr>
                <p14:cNvContentPartPr/>
                <p14:nvPr/>
              </p14:nvContentPartPr>
              <p14:xfrm>
                <a:off x="10536028" y="3263852"/>
                <a:ext cx="311400" cy="429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D2F8AD-66EA-E3A1-DB7C-43A3BA4673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25228" y="3253052"/>
                  <a:ext cx="3326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95D1C8-1A6B-0497-C173-D32C65614383}"/>
                    </a:ext>
                  </a:extLst>
                </p14:cNvPr>
                <p14:cNvContentPartPr/>
                <p14:nvPr/>
              </p14:nvContentPartPr>
              <p14:xfrm>
                <a:off x="10327948" y="2753372"/>
                <a:ext cx="442440" cy="36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95D1C8-1A6B-0497-C173-D32C656143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17148" y="2742572"/>
                  <a:ext cx="4636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2C693E-EDB7-CFCF-7FB2-EDEAAAC4D927}"/>
                    </a:ext>
                  </a:extLst>
                </p14:cNvPr>
                <p14:cNvContentPartPr/>
                <p14:nvPr/>
              </p14:nvContentPartPr>
              <p14:xfrm>
                <a:off x="9263068" y="2096372"/>
                <a:ext cx="377280" cy="30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2C693E-EDB7-CFCF-7FB2-EDEAAAC4D9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52278" y="2085572"/>
                  <a:ext cx="3985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1C2B83-DBDA-6025-F471-F416E1E43468}"/>
                    </a:ext>
                  </a:extLst>
                </p14:cNvPr>
                <p14:cNvContentPartPr/>
                <p14:nvPr/>
              </p14:nvContentPartPr>
              <p14:xfrm>
                <a:off x="9792988" y="2015012"/>
                <a:ext cx="413280" cy="513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1C2B83-DBDA-6025-F471-F416E1E434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82188" y="2004212"/>
                  <a:ext cx="4345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25889B-CFFD-E537-54B6-827F8FD8D60C}"/>
                    </a:ext>
                  </a:extLst>
                </p14:cNvPr>
                <p14:cNvContentPartPr/>
                <p14:nvPr/>
              </p14:nvContentPartPr>
              <p14:xfrm>
                <a:off x="9296548" y="2701892"/>
                <a:ext cx="102600" cy="31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25889B-CFFD-E537-54B6-827F8FD8D6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85748" y="2691092"/>
                  <a:ext cx="1238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F48F05A-D857-73D3-9646-B649BE684EE0}"/>
                    </a:ext>
                  </a:extLst>
                </p14:cNvPr>
                <p14:cNvContentPartPr/>
                <p14:nvPr/>
              </p14:nvContentPartPr>
              <p14:xfrm>
                <a:off x="9850228" y="2673452"/>
                <a:ext cx="342720" cy="37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F48F05A-D857-73D3-9646-B649BE684E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39428" y="2662641"/>
                  <a:ext cx="363960" cy="3913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43F4691-780A-FE66-D78D-4E6EBA79FE20}"/>
              </a:ext>
            </a:extLst>
          </p:cNvPr>
          <p:cNvGrpSpPr/>
          <p:nvPr/>
        </p:nvGrpSpPr>
        <p:grpSpPr>
          <a:xfrm>
            <a:off x="7643788" y="3324692"/>
            <a:ext cx="1161720" cy="366480"/>
            <a:chOff x="7643788" y="3324692"/>
            <a:chExt cx="116172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C85374E-A6C7-4B72-9018-42558E299C51}"/>
                    </a:ext>
                  </a:extLst>
                </p14:cNvPr>
                <p14:cNvContentPartPr/>
                <p14:nvPr/>
              </p14:nvContentPartPr>
              <p14:xfrm>
                <a:off x="7643788" y="3509732"/>
                <a:ext cx="184320" cy="32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C85374E-A6C7-4B72-9018-42558E299C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32967" y="3498932"/>
                  <a:ext cx="205602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8B6F8A-4115-4717-834F-271C2D33ED38}"/>
                    </a:ext>
                  </a:extLst>
                </p14:cNvPr>
                <p14:cNvContentPartPr/>
                <p14:nvPr/>
              </p14:nvContentPartPr>
              <p14:xfrm>
                <a:off x="7900828" y="3414692"/>
                <a:ext cx="279720" cy="257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8B6F8A-4115-4717-834F-271C2D33ED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90042" y="3403892"/>
                  <a:ext cx="300933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52D0919-4249-F40A-4CE6-0E1217FEFF84}"/>
                    </a:ext>
                  </a:extLst>
                </p14:cNvPr>
                <p14:cNvContentPartPr/>
                <p14:nvPr/>
              </p14:nvContentPartPr>
              <p14:xfrm>
                <a:off x="8392948" y="3528452"/>
                <a:ext cx="228960" cy="12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52D0919-4249-F40A-4CE6-0E1217FEFF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2165" y="3517652"/>
                  <a:ext cx="250167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478ADEE-13C1-C737-18DC-EEF0B018F1CE}"/>
                    </a:ext>
                  </a:extLst>
                </p14:cNvPr>
                <p14:cNvContentPartPr/>
                <p14:nvPr/>
              </p14:nvContentPartPr>
              <p14:xfrm>
                <a:off x="8752228" y="3324692"/>
                <a:ext cx="53280" cy="36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478ADEE-13C1-C737-18DC-EEF0B018F1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41428" y="3313892"/>
                  <a:ext cx="74520" cy="38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58DF01-1B30-AB19-E33D-005CFC31FAD6}"/>
              </a:ext>
            </a:extLst>
          </p:cNvPr>
          <p:cNvGrpSpPr/>
          <p:nvPr/>
        </p:nvGrpSpPr>
        <p:grpSpPr>
          <a:xfrm>
            <a:off x="7621468" y="3906092"/>
            <a:ext cx="1894680" cy="435960"/>
            <a:chOff x="7621468" y="3906092"/>
            <a:chExt cx="189468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316B387-33D5-3EF9-969D-8CE71B5348A9}"/>
                    </a:ext>
                  </a:extLst>
                </p14:cNvPr>
                <p14:cNvContentPartPr/>
                <p14:nvPr/>
              </p14:nvContentPartPr>
              <p14:xfrm>
                <a:off x="7621468" y="4124612"/>
                <a:ext cx="208440" cy="29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316B387-33D5-3EF9-969D-8CE71B5348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10668" y="4113941"/>
                  <a:ext cx="229680" cy="50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5E58397-D107-F2BB-0799-9B35BCA437E6}"/>
                    </a:ext>
                  </a:extLst>
                </p14:cNvPr>
                <p14:cNvContentPartPr/>
                <p14:nvPr/>
              </p14:nvContentPartPr>
              <p14:xfrm>
                <a:off x="7930348" y="3906092"/>
                <a:ext cx="313200" cy="385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5E58397-D107-F2BB-0799-9B35BCA437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19548" y="3895292"/>
                  <a:ext cx="3344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269BA90-C1B1-92E5-D3E8-72EB3A2261DF}"/>
                    </a:ext>
                  </a:extLst>
                </p14:cNvPr>
                <p14:cNvContentPartPr/>
                <p14:nvPr/>
              </p14:nvContentPartPr>
              <p14:xfrm>
                <a:off x="8375308" y="4174292"/>
                <a:ext cx="207000" cy="24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269BA90-C1B1-92E5-D3E8-72EB3A2261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64508" y="4163492"/>
                  <a:ext cx="228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E75E7C-DEC7-48BF-76EC-1162819925F5}"/>
                    </a:ext>
                  </a:extLst>
                </p14:cNvPr>
                <p14:cNvContentPartPr/>
                <p14:nvPr/>
              </p14:nvContentPartPr>
              <p14:xfrm>
                <a:off x="8669428" y="4012652"/>
                <a:ext cx="296280" cy="329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E75E7C-DEC7-48BF-76EC-1162819925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58628" y="4001864"/>
                  <a:ext cx="317520" cy="350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AF45BD-1FE4-D200-6D85-F469AE4A743E}"/>
                    </a:ext>
                  </a:extLst>
                </p14:cNvPr>
                <p14:cNvContentPartPr/>
                <p14:nvPr/>
              </p14:nvContentPartPr>
              <p14:xfrm>
                <a:off x="9074428" y="4108052"/>
                <a:ext cx="273240" cy="41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AF45BD-1FE4-D200-6D85-F469AE4A74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63628" y="4097157"/>
                  <a:ext cx="294480" cy="62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8BF11B-6779-B270-76B2-DB1708718606}"/>
                    </a:ext>
                  </a:extLst>
                </p14:cNvPr>
                <p14:cNvContentPartPr/>
                <p14:nvPr/>
              </p14:nvContentPartPr>
              <p14:xfrm>
                <a:off x="9492028" y="3917612"/>
                <a:ext cx="24120" cy="377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8BF11B-6779-B270-76B2-DB170871860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81064" y="3906812"/>
                  <a:ext cx="45682" cy="39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D859B4D-D587-C374-2797-13C6F2C6E214}"/>
                  </a:ext>
                </a:extLst>
              </p14:cNvPr>
              <p14:cNvContentPartPr/>
              <p14:nvPr/>
            </p14:nvContentPartPr>
            <p14:xfrm>
              <a:off x="9835468" y="3955052"/>
              <a:ext cx="392400" cy="328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D859B4D-D587-C374-2797-13C6F2C6E21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824668" y="3944252"/>
                <a:ext cx="413640" cy="34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0D10052-1C59-9EA9-4EFA-E44C00E5CD5E}"/>
              </a:ext>
            </a:extLst>
          </p:cNvPr>
          <p:cNvGrpSpPr/>
          <p:nvPr/>
        </p:nvGrpSpPr>
        <p:grpSpPr>
          <a:xfrm>
            <a:off x="8370268" y="4506212"/>
            <a:ext cx="1854000" cy="437760"/>
            <a:chOff x="8370268" y="4506212"/>
            <a:chExt cx="185400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37C86EA-29B7-13F0-B2F9-3B65BE66FD46}"/>
                    </a:ext>
                  </a:extLst>
                </p14:cNvPr>
                <p14:cNvContentPartPr/>
                <p14:nvPr/>
              </p14:nvContentPartPr>
              <p14:xfrm>
                <a:off x="8370268" y="4806452"/>
                <a:ext cx="174600" cy="20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37C86EA-29B7-13F0-B2F9-3B65BE66FD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59468" y="4795652"/>
                  <a:ext cx="195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1007824-A76E-85B9-61BD-707263A64CA8}"/>
                    </a:ext>
                  </a:extLst>
                </p14:cNvPr>
                <p14:cNvContentPartPr/>
                <p14:nvPr/>
              </p14:nvContentPartPr>
              <p14:xfrm>
                <a:off x="8634148" y="4538612"/>
                <a:ext cx="283680" cy="395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1007824-A76E-85B9-61BD-707263A64C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23348" y="4527812"/>
                  <a:ext cx="3049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937F3D5-7BBD-96EE-6A1C-2E263367148D}"/>
                    </a:ext>
                  </a:extLst>
                </p14:cNvPr>
                <p14:cNvContentPartPr/>
                <p14:nvPr/>
              </p14:nvContentPartPr>
              <p14:xfrm>
                <a:off x="9039508" y="4735892"/>
                <a:ext cx="199800" cy="2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937F3D5-7BBD-96EE-6A1C-2E263367148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28708" y="4725092"/>
                  <a:ext cx="221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61D8CA5-AF0A-C025-4FB2-386B78BDBBCB}"/>
                    </a:ext>
                  </a:extLst>
                </p14:cNvPr>
                <p14:cNvContentPartPr/>
                <p14:nvPr/>
              </p14:nvContentPartPr>
              <p14:xfrm>
                <a:off x="9324988" y="4506212"/>
                <a:ext cx="239760" cy="419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61D8CA5-AF0A-C025-4FB2-386B78BDBBC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14188" y="4495412"/>
                  <a:ext cx="2610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A30EECE-3AEA-1B97-D7D1-7092CA3E419E}"/>
                    </a:ext>
                  </a:extLst>
                </p14:cNvPr>
                <p14:cNvContentPartPr/>
                <p14:nvPr/>
              </p14:nvContentPartPr>
              <p14:xfrm>
                <a:off x="9837628" y="4695572"/>
                <a:ext cx="177840" cy="17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A30EECE-3AEA-1B97-D7D1-7092CA3E41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26850" y="4684772"/>
                  <a:ext cx="199037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79F6705-8388-D02E-1108-E6E9AB143DE5}"/>
                    </a:ext>
                  </a:extLst>
                </p14:cNvPr>
                <p14:cNvContentPartPr/>
                <p14:nvPr/>
              </p14:nvContentPartPr>
              <p14:xfrm>
                <a:off x="10185028" y="4556252"/>
                <a:ext cx="39240" cy="387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79F6705-8388-D02E-1108-E6E9AB143DE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74228" y="4545452"/>
                  <a:ext cx="60480" cy="40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4654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0EC6-C5C2-AE27-C677-EA83C5C5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Image to Function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84E6787-F275-04EC-A8E5-BA30A9BD3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104"/>
              </p:ext>
            </p:extLst>
          </p:nvPr>
        </p:nvGraphicFramePr>
        <p:xfrm>
          <a:off x="1288047" y="1752892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FBF7B-2B9C-C393-73FA-9668B33C5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24070"/>
              </p:ext>
            </p:extLst>
          </p:nvPr>
        </p:nvGraphicFramePr>
        <p:xfrm>
          <a:off x="542487" y="1752892"/>
          <a:ext cx="597549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549">
                  <a:extLst>
                    <a:ext uri="{9D8B030D-6E8A-4147-A177-3AD203B41FA5}">
                      <a16:colId xmlns:a16="http://schemas.microsoft.com/office/drawing/2014/main" val="2011355889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460602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069251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51038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9414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626403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8316D4-D647-DFA7-581B-186F95DDE7F9}"/>
              </a:ext>
            </a:extLst>
          </p:cNvPr>
          <p:cNvGraphicFramePr>
            <a:graphicFrameLocks noGrp="1"/>
          </p:cNvGraphicFramePr>
          <p:nvPr/>
        </p:nvGraphicFramePr>
        <p:xfrm>
          <a:off x="1264767" y="5024127"/>
          <a:ext cx="34967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3072007507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73570318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58198771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3405984895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3074394391"/>
                    </a:ext>
                  </a:extLst>
                </a:gridCol>
              </a:tblGrid>
              <a:tr h="31527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25869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7D4696-A16E-6F89-5283-99C1BA0CB091}"/>
                  </a:ext>
                </a:extLst>
              </p:cNvPr>
              <p:cNvSpPr txBox="1"/>
              <p:nvPr/>
            </p:nvSpPr>
            <p:spPr>
              <a:xfrm>
                <a:off x="4878811" y="3386099"/>
                <a:ext cx="321004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7D4696-A16E-6F89-5283-99C1BA0C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811" y="3386099"/>
                <a:ext cx="321004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E780A415-BF02-D032-135B-40B8742E3AA5}"/>
              </a:ext>
            </a:extLst>
          </p:cNvPr>
          <p:cNvSpPr/>
          <p:nvPr/>
        </p:nvSpPr>
        <p:spPr>
          <a:xfrm>
            <a:off x="7731999" y="2324080"/>
            <a:ext cx="619560" cy="278534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24B28D9-34F5-2C55-EB07-3C27A8658FFD}"/>
                  </a:ext>
                </a:extLst>
              </p14:cNvPr>
              <p14:cNvContentPartPr/>
              <p14:nvPr/>
            </p14:nvContentPartPr>
            <p14:xfrm>
              <a:off x="8559268" y="2617652"/>
              <a:ext cx="28800" cy="485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24B28D9-34F5-2C55-EB07-3C27A8658F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8468" y="2606844"/>
                <a:ext cx="50040" cy="506536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5DBA24D-7B9A-B6AC-C1F3-5955B8191779}"/>
              </a:ext>
            </a:extLst>
          </p:cNvPr>
          <p:cNvGrpSpPr/>
          <p:nvPr/>
        </p:nvGrpSpPr>
        <p:grpSpPr>
          <a:xfrm>
            <a:off x="9043828" y="2472932"/>
            <a:ext cx="501480" cy="556920"/>
            <a:chOff x="9043828" y="2472932"/>
            <a:chExt cx="5014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2EB2C7-FE0B-82F6-22CB-51AD9D0EC36D}"/>
                    </a:ext>
                  </a:extLst>
                </p14:cNvPr>
                <p14:cNvContentPartPr/>
                <p14:nvPr/>
              </p14:nvContentPartPr>
              <p14:xfrm>
                <a:off x="9062908" y="2758772"/>
                <a:ext cx="30600" cy="17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2EB2C7-FE0B-82F6-22CB-51AD9D0EC3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51979" y="2747972"/>
                  <a:ext cx="52093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2B538C-3FAB-BF9F-C894-1BC1E6B2A784}"/>
                    </a:ext>
                  </a:extLst>
                </p14:cNvPr>
                <p14:cNvContentPartPr/>
                <p14:nvPr/>
              </p14:nvContentPartPr>
              <p14:xfrm>
                <a:off x="9043828" y="2613692"/>
                <a:ext cx="45000" cy="4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2B538C-3FAB-BF9F-C894-1BC1E6B2A7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33028" y="2602892"/>
                  <a:ext cx="66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29BA97-A4B3-3DCE-198D-9F84939DA969}"/>
                    </a:ext>
                  </a:extLst>
                </p14:cNvPr>
                <p14:cNvContentPartPr/>
                <p14:nvPr/>
              </p14:nvContentPartPr>
              <p14:xfrm>
                <a:off x="9319948" y="2472932"/>
                <a:ext cx="225360" cy="55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29BA97-A4B3-3DCE-198D-9F84939DA9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09148" y="2462125"/>
                  <a:ext cx="246600" cy="578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1F25B1-CA14-A34D-FF8D-548FF874E092}"/>
                    </a:ext>
                  </a:extLst>
                </p14:cNvPr>
                <p14:cNvContentPartPr/>
                <p14:nvPr/>
              </p14:nvContentPartPr>
              <p14:xfrm>
                <a:off x="9214828" y="2781812"/>
                <a:ext cx="297720" cy="25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1F25B1-CA14-A34D-FF8D-548FF874E0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04028" y="2771012"/>
                  <a:ext cx="3189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FE082C-E3AC-C174-7E98-277CC34B19CA}"/>
              </a:ext>
            </a:extLst>
          </p:cNvPr>
          <p:cNvGrpSpPr/>
          <p:nvPr/>
        </p:nvGrpSpPr>
        <p:grpSpPr>
          <a:xfrm>
            <a:off x="9997108" y="2472212"/>
            <a:ext cx="1207080" cy="604800"/>
            <a:chOff x="9997108" y="2472212"/>
            <a:chExt cx="120708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2255DB0-2430-D05D-5C96-55889A182B9B}"/>
                    </a:ext>
                  </a:extLst>
                </p14:cNvPr>
                <p14:cNvContentPartPr/>
                <p14:nvPr/>
              </p14:nvContentPartPr>
              <p14:xfrm>
                <a:off x="9997108" y="2472212"/>
                <a:ext cx="20880" cy="512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2255DB0-2430-D05D-5C96-55889A182B9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86308" y="2461404"/>
                  <a:ext cx="42120" cy="533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056EE2-38C9-DB6A-E898-0A06A5FA90DB}"/>
                    </a:ext>
                  </a:extLst>
                </p14:cNvPr>
                <p14:cNvContentPartPr/>
                <p14:nvPr/>
              </p14:nvContentPartPr>
              <p14:xfrm>
                <a:off x="10134988" y="2561492"/>
                <a:ext cx="229680" cy="30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056EE2-38C9-DB6A-E898-0A06A5FA90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24188" y="2550705"/>
                  <a:ext cx="250920" cy="331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91EB5C-0A88-9159-E38E-3DFA87AFBC3D}"/>
                    </a:ext>
                  </a:extLst>
                </p14:cNvPr>
                <p14:cNvContentPartPr/>
                <p14:nvPr/>
              </p14:nvContentPartPr>
              <p14:xfrm>
                <a:off x="10140388" y="2588492"/>
                <a:ext cx="211320" cy="323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91EB5C-0A88-9159-E38E-3DFA87AFBC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29588" y="2577692"/>
                  <a:ext cx="2325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C3CA46B-FCC7-B9E5-931E-0FCBA9B77518}"/>
                    </a:ext>
                  </a:extLst>
                </p14:cNvPr>
                <p14:cNvContentPartPr/>
                <p14:nvPr/>
              </p14:nvContentPartPr>
              <p14:xfrm>
                <a:off x="10481308" y="2485532"/>
                <a:ext cx="23040" cy="588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3CA46B-FCC7-B9E5-931E-0FCBA9B7751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70508" y="2474732"/>
                  <a:ext cx="4428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EB6689-AC1A-A771-D7AC-68A4C3E26F95}"/>
                    </a:ext>
                  </a:extLst>
                </p14:cNvPr>
                <p14:cNvContentPartPr/>
                <p14:nvPr/>
              </p14:nvContentPartPr>
              <p14:xfrm>
                <a:off x="10713148" y="2642492"/>
                <a:ext cx="215640" cy="22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EB6689-AC1A-A771-D7AC-68A4C3E26F9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02348" y="2631692"/>
                  <a:ext cx="2368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2D5BCE-C0B4-4212-C099-811A55A4369F}"/>
                    </a:ext>
                  </a:extLst>
                </p14:cNvPr>
                <p14:cNvContentPartPr/>
                <p14:nvPr/>
              </p14:nvContentPartPr>
              <p14:xfrm>
                <a:off x="10725748" y="2925092"/>
                <a:ext cx="213480" cy="41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2D5BCE-C0B4-4212-C099-811A55A4369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714948" y="2914292"/>
                  <a:ext cx="234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8FBD32-4634-F943-8B0D-62F57F919C1A}"/>
                    </a:ext>
                  </a:extLst>
                </p14:cNvPr>
                <p14:cNvContentPartPr/>
                <p14:nvPr/>
              </p14:nvContentPartPr>
              <p14:xfrm>
                <a:off x="11174668" y="2571932"/>
                <a:ext cx="29520" cy="50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8FBD32-4634-F943-8B0D-62F57F919C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60268" y="2557532"/>
                  <a:ext cx="57960" cy="53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BEFDEB-EA4F-2209-797F-7488716165A2}"/>
              </a:ext>
            </a:extLst>
          </p:cNvPr>
          <p:cNvGrpSpPr/>
          <p:nvPr/>
        </p:nvGrpSpPr>
        <p:grpSpPr>
          <a:xfrm>
            <a:off x="9616588" y="3343772"/>
            <a:ext cx="1786320" cy="728280"/>
            <a:chOff x="9616588" y="3343772"/>
            <a:chExt cx="1786320" cy="7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1181DC9-1F88-171A-A0A3-47C993EF7A79}"/>
                    </a:ext>
                  </a:extLst>
                </p14:cNvPr>
                <p14:cNvContentPartPr/>
                <p14:nvPr/>
              </p14:nvContentPartPr>
              <p14:xfrm>
                <a:off x="9616588" y="3378692"/>
                <a:ext cx="356760" cy="347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1181DC9-1F88-171A-A0A3-47C993EF7A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05788" y="3367881"/>
                  <a:ext cx="378000" cy="368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31886A-DDBD-A9D0-708C-2C8306E02C50}"/>
                    </a:ext>
                  </a:extLst>
                </p14:cNvPr>
                <p14:cNvContentPartPr/>
                <p14:nvPr/>
              </p14:nvContentPartPr>
              <p14:xfrm>
                <a:off x="10181068" y="3343772"/>
                <a:ext cx="31680" cy="397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31886A-DDBD-A9D0-708C-2C8306E02C5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70268" y="3332972"/>
                  <a:ext cx="529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6C4AE7-4BC0-CE2E-FCCF-47A2B9B064A4}"/>
                    </a:ext>
                  </a:extLst>
                </p14:cNvPr>
                <p14:cNvContentPartPr/>
                <p14:nvPr/>
              </p14:nvContentPartPr>
              <p14:xfrm>
                <a:off x="10321468" y="3398492"/>
                <a:ext cx="202320" cy="395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6C4AE7-4BC0-CE2E-FCCF-47A2B9B064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10687" y="3387692"/>
                  <a:ext cx="223522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6F2ACA-A705-0E3F-5BD8-2FAE0711F6CB}"/>
                    </a:ext>
                  </a:extLst>
                </p14:cNvPr>
                <p14:cNvContentPartPr/>
                <p14:nvPr/>
              </p14:nvContentPartPr>
              <p14:xfrm>
                <a:off x="10611988" y="3366812"/>
                <a:ext cx="57240" cy="482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6F2ACA-A705-0E3F-5BD8-2FAE0711F6C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01255" y="3356012"/>
                  <a:ext cx="78347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625F871-FDE2-64D2-E53F-33F0982D5A27}"/>
                    </a:ext>
                  </a:extLst>
                </p14:cNvPr>
                <p14:cNvContentPartPr/>
                <p14:nvPr/>
              </p14:nvContentPartPr>
              <p14:xfrm>
                <a:off x="10852108" y="3462212"/>
                <a:ext cx="208800" cy="197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625F871-FDE2-64D2-E53F-33F0982D5A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41308" y="3451412"/>
                  <a:ext cx="230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E025132-D233-1FCC-7342-A5B7D42F6D4D}"/>
                    </a:ext>
                  </a:extLst>
                </p14:cNvPr>
                <p14:cNvContentPartPr/>
                <p14:nvPr/>
              </p14:nvContentPartPr>
              <p14:xfrm>
                <a:off x="10792348" y="3737612"/>
                <a:ext cx="275040" cy="64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E025132-D233-1FCC-7342-A5B7D42F6D4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81534" y="3726812"/>
                  <a:ext cx="296308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930F95-3524-AAE2-9D8C-EEBD9A07DED7}"/>
                    </a:ext>
                  </a:extLst>
                </p14:cNvPr>
                <p14:cNvContentPartPr/>
                <p14:nvPr/>
              </p14:nvContentPartPr>
              <p14:xfrm>
                <a:off x="11315428" y="3401012"/>
                <a:ext cx="87480" cy="671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930F95-3524-AAE2-9D8C-EEBD9A07DED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304628" y="3390212"/>
                  <a:ext cx="108720" cy="69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CDE593-8D5B-EC07-3F1B-8098BC1A0EA1}"/>
                  </a:ext>
                </a:extLst>
              </p14:cNvPr>
              <p14:cNvContentPartPr/>
              <p14:nvPr/>
            </p14:nvContentPartPr>
            <p14:xfrm>
              <a:off x="8422828" y="4589012"/>
              <a:ext cx="287280" cy="298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CDE593-8D5B-EC07-3F1B-8098BC1A0EA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12028" y="4578212"/>
                <a:ext cx="30852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874369A-3184-0764-74D9-EFA59A30FEB4}"/>
              </a:ext>
            </a:extLst>
          </p:cNvPr>
          <p:cNvGrpSpPr/>
          <p:nvPr/>
        </p:nvGrpSpPr>
        <p:grpSpPr>
          <a:xfrm>
            <a:off x="9380428" y="4495412"/>
            <a:ext cx="1919880" cy="380520"/>
            <a:chOff x="9380428" y="4495412"/>
            <a:chExt cx="19198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BBBCD6E-2E12-DABB-CB0E-8C9C0A139066}"/>
                    </a:ext>
                  </a:extLst>
                </p14:cNvPr>
                <p14:cNvContentPartPr/>
                <p14:nvPr/>
              </p14:nvContentPartPr>
              <p14:xfrm>
                <a:off x="9380428" y="4609172"/>
                <a:ext cx="190080" cy="218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BBBCD6E-2E12-DABB-CB0E-8C9C0A1390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69628" y="4598372"/>
                  <a:ext cx="211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815EB7-D757-8C0D-185D-24C046A006D6}"/>
                    </a:ext>
                  </a:extLst>
                </p14:cNvPr>
                <p14:cNvContentPartPr/>
                <p14:nvPr/>
              </p14:nvContentPartPr>
              <p14:xfrm>
                <a:off x="9616228" y="4604852"/>
                <a:ext cx="203400" cy="16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815EB7-D757-8C0D-185D-24C046A006D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05428" y="4594052"/>
                  <a:ext cx="224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D9BA8F-A591-0230-866F-42C6D0ECEC0C}"/>
                    </a:ext>
                  </a:extLst>
                </p14:cNvPr>
                <p14:cNvContentPartPr/>
                <p14:nvPr/>
              </p14:nvContentPartPr>
              <p14:xfrm>
                <a:off x="9678868" y="4545452"/>
                <a:ext cx="160920" cy="250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D9BA8F-A591-0230-866F-42C6D0ECEC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68068" y="4534652"/>
                  <a:ext cx="182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6CFEBAB-6C4E-2434-82A5-7B30E7C13822}"/>
                    </a:ext>
                  </a:extLst>
                </p14:cNvPr>
                <p14:cNvContentPartPr/>
                <p14:nvPr/>
              </p14:nvContentPartPr>
              <p14:xfrm>
                <a:off x="9841948" y="4495412"/>
                <a:ext cx="145800" cy="317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6CFEBAB-6C4E-2434-82A5-7B30E7C1382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31148" y="4484612"/>
                  <a:ext cx="167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E3B152-A913-0AD2-8A32-E774A74FCB46}"/>
                    </a:ext>
                  </a:extLst>
                </p14:cNvPr>
                <p14:cNvContentPartPr/>
                <p14:nvPr/>
              </p14:nvContentPartPr>
              <p14:xfrm>
                <a:off x="10027348" y="4637972"/>
                <a:ext cx="188280" cy="18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E3B152-A913-0AD2-8A32-E774A74FCB4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16548" y="4627172"/>
                  <a:ext cx="209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CF349E5-DF3E-C99A-6F4B-3F96068AE5F5}"/>
                    </a:ext>
                  </a:extLst>
                </p14:cNvPr>
                <p14:cNvContentPartPr/>
                <p14:nvPr/>
              </p14:nvContentPartPr>
              <p14:xfrm>
                <a:off x="10284028" y="4613132"/>
                <a:ext cx="179280" cy="226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CF349E5-DF3E-C99A-6F4B-3F96068AE5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273228" y="4602332"/>
                  <a:ext cx="200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F9937F2-B7F6-78D9-1645-A634554E3325}"/>
                    </a:ext>
                  </a:extLst>
                </p14:cNvPr>
                <p14:cNvContentPartPr/>
                <p14:nvPr/>
              </p14:nvContentPartPr>
              <p14:xfrm>
                <a:off x="10458988" y="4635452"/>
                <a:ext cx="210240" cy="214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F9937F2-B7F6-78D9-1645-A634554E33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48188" y="4624670"/>
                  <a:ext cx="231480" cy="236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FDE6EB2-90FB-2DBB-2AAA-A367F4CC381D}"/>
                    </a:ext>
                  </a:extLst>
                </p14:cNvPr>
                <p14:cNvContentPartPr/>
                <p14:nvPr/>
              </p14:nvContentPartPr>
              <p14:xfrm>
                <a:off x="10766068" y="4715732"/>
                <a:ext cx="19440" cy="132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FDE6EB2-90FB-2DBB-2AAA-A367F4CC38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755064" y="4704932"/>
                  <a:ext cx="41081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77D08F-DE7F-4479-BB77-2B7BF6377E82}"/>
                    </a:ext>
                  </a:extLst>
                </p14:cNvPr>
                <p14:cNvContentPartPr/>
                <p14:nvPr/>
              </p14:nvContentPartPr>
              <p14:xfrm>
                <a:off x="10692628" y="4596212"/>
                <a:ext cx="161280" cy="25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77D08F-DE7F-4479-BB77-2B7BF6377E8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681852" y="4585260"/>
                  <a:ext cx="182473" cy="47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2D53B4-A077-8420-71DF-CAD3BFEBE94E}"/>
                    </a:ext>
                  </a:extLst>
                </p14:cNvPr>
                <p14:cNvContentPartPr/>
                <p14:nvPr/>
              </p14:nvContentPartPr>
              <p14:xfrm>
                <a:off x="10840948" y="4609172"/>
                <a:ext cx="171720" cy="266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2D53B4-A077-8420-71DF-CAD3BFEBE9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830148" y="4598357"/>
                  <a:ext cx="192960" cy="288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022D8FE-B741-3174-8133-ADC659D46096}"/>
                    </a:ext>
                  </a:extLst>
                </p14:cNvPr>
                <p14:cNvContentPartPr/>
                <p14:nvPr/>
              </p14:nvContentPartPr>
              <p14:xfrm>
                <a:off x="11043628" y="4636172"/>
                <a:ext cx="256680" cy="220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022D8FE-B741-3174-8133-ADC659D4609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032828" y="4625372"/>
                  <a:ext cx="277920" cy="24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57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0EC6-C5C2-AE27-C677-EA83C5C5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Function to Image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4E0CA3-95C7-93C6-6DD7-99E8AFAC7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094186"/>
              </p:ext>
            </p:extLst>
          </p:nvPr>
        </p:nvGraphicFramePr>
        <p:xfrm>
          <a:off x="7393707" y="1635744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3EFF8F1-813B-F003-08C7-DA48C39BCDDC}"/>
                  </a:ext>
                </a:extLst>
              </p:cNvPr>
              <p:cNvSpPr txBox="1"/>
              <p:nvPr/>
            </p:nvSpPr>
            <p:spPr>
              <a:xfrm>
                <a:off x="678930" y="2151548"/>
                <a:ext cx="564404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60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3EFF8F1-813B-F003-08C7-DA48C39BC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30" y="2151548"/>
                <a:ext cx="564404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007BFB-BD13-F4D8-EAAC-397DB1B8D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78857"/>
              </p:ext>
            </p:extLst>
          </p:nvPr>
        </p:nvGraphicFramePr>
        <p:xfrm>
          <a:off x="7393706" y="4906979"/>
          <a:ext cx="34967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3072007507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73570318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58198771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3405984895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3074394391"/>
                    </a:ext>
                  </a:extLst>
                </a:gridCol>
              </a:tblGrid>
              <a:tr h="31527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25869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C967A0-CE9E-7B73-683F-D9017A47B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367130"/>
              </p:ext>
            </p:extLst>
          </p:nvPr>
        </p:nvGraphicFramePr>
        <p:xfrm>
          <a:off x="6850292" y="1609521"/>
          <a:ext cx="573648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648">
                  <a:extLst>
                    <a:ext uri="{9D8B030D-6E8A-4147-A177-3AD203B41FA5}">
                      <a16:colId xmlns:a16="http://schemas.microsoft.com/office/drawing/2014/main" val="2011355889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460602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069251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51038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9414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6264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687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0EC6-C5C2-AE27-C677-EA83C5C5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Image to Function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84E6787-F275-04EC-A8E5-BA30A9BD3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095094"/>
              </p:ext>
            </p:extLst>
          </p:nvPr>
        </p:nvGraphicFramePr>
        <p:xfrm>
          <a:off x="1288047" y="1752892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8316D4-D647-DFA7-581B-186F95DDE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313560"/>
              </p:ext>
            </p:extLst>
          </p:nvPr>
        </p:nvGraphicFramePr>
        <p:xfrm>
          <a:off x="1264767" y="5024127"/>
          <a:ext cx="349673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3072007507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73570318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58198771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3405984895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3074394391"/>
                    </a:ext>
                  </a:extLst>
                </a:gridCol>
              </a:tblGrid>
              <a:tr h="31527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25869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7D4696-A16E-6F89-5283-99C1BA0CB091}"/>
                  </a:ext>
                </a:extLst>
              </p:cNvPr>
              <p:cNvSpPr txBox="1"/>
              <p:nvPr/>
            </p:nvSpPr>
            <p:spPr>
              <a:xfrm>
                <a:off x="4611710" y="3121223"/>
                <a:ext cx="321004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7D4696-A16E-6F89-5283-99C1BA0C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10" y="3121223"/>
                <a:ext cx="321004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E780A415-BF02-D032-135B-40B8742E3AA5}"/>
              </a:ext>
            </a:extLst>
          </p:cNvPr>
          <p:cNvSpPr/>
          <p:nvPr/>
        </p:nvSpPr>
        <p:spPr>
          <a:xfrm>
            <a:off x="7464898" y="2059204"/>
            <a:ext cx="619560" cy="278534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405DBE9-CDE3-6F08-926C-FD9FCB1C6252}"/>
              </a:ext>
            </a:extLst>
          </p:cNvPr>
          <p:cNvSpPr txBox="1"/>
          <p:nvPr/>
        </p:nvSpPr>
        <p:spPr>
          <a:xfrm>
            <a:off x="8024234" y="2489688"/>
            <a:ext cx="3764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1 if ______________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3150685-DD25-8470-983A-8B61C92BFC6D}"/>
              </a:ext>
            </a:extLst>
          </p:cNvPr>
          <p:cNvSpPr txBox="1"/>
          <p:nvPr/>
        </p:nvSpPr>
        <p:spPr>
          <a:xfrm>
            <a:off x="8000693" y="3535736"/>
            <a:ext cx="2156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0 otherwise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CE3CA0-EE56-FC83-E340-39C983A3B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583282"/>
              </p:ext>
            </p:extLst>
          </p:nvPr>
        </p:nvGraphicFramePr>
        <p:xfrm>
          <a:off x="542487" y="1752892"/>
          <a:ext cx="597549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549">
                  <a:extLst>
                    <a:ext uri="{9D8B030D-6E8A-4147-A177-3AD203B41FA5}">
                      <a16:colId xmlns:a16="http://schemas.microsoft.com/office/drawing/2014/main" val="2011355889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460602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4069251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51038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9414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62640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046637-6F71-0E96-6857-8E1AF0DC4A64}"/>
                  </a:ext>
                </a:extLst>
              </p14:cNvPr>
              <p14:cNvContentPartPr/>
              <p14:nvPr/>
            </p14:nvContentPartPr>
            <p14:xfrm>
              <a:off x="637468" y="1382852"/>
              <a:ext cx="266760" cy="330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046637-6F71-0E96-6857-8E1AF0DC4A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668" y="1372052"/>
                <a:ext cx="28800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14E8FCA-488C-27EC-9513-BC048F8469F0}"/>
              </a:ext>
            </a:extLst>
          </p:cNvPr>
          <p:cNvGrpSpPr/>
          <p:nvPr/>
        </p:nvGrpSpPr>
        <p:grpSpPr>
          <a:xfrm>
            <a:off x="4593868" y="5477492"/>
            <a:ext cx="312480" cy="408240"/>
            <a:chOff x="4593868" y="5477492"/>
            <a:chExt cx="31248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6392A6-348E-D988-6D88-8D90F850895B}"/>
                    </a:ext>
                  </a:extLst>
                </p14:cNvPr>
                <p14:cNvContentPartPr/>
                <p14:nvPr/>
              </p14:nvContentPartPr>
              <p14:xfrm>
                <a:off x="4593868" y="5477492"/>
                <a:ext cx="31248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6392A6-348E-D988-6D88-8D90F85089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83068" y="5466678"/>
                  <a:ext cx="333720" cy="295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9A1557-8884-3AD0-6500-2C2071530652}"/>
                    </a:ext>
                  </a:extLst>
                </p14:cNvPr>
                <p14:cNvContentPartPr/>
                <p14:nvPr/>
              </p14:nvContentPartPr>
              <p14:xfrm>
                <a:off x="4654708" y="5486132"/>
                <a:ext cx="224640" cy="39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9A1557-8884-3AD0-6500-2C20715306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43908" y="5475332"/>
                  <a:ext cx="245880" cy="420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294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5EA851-7B3F-2D66-1A86-F0AE5477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Function Operations</a:t>
            </a:r>
          </a:p>
        </p:txBody>
      </p:sp>
    </p:spTree>
    <p:extLst>
      <p:ext uri="{BB962C8B-B14F-4D97-AF65-F5344CB8AC3E}">
        <p14:creationId xmlns:p14="http://schemas.microsoft.com/office/powerpoint/2010/main" val="324202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5A4C-438A-1DC2-ECF2-341D21F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Flip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623E2F-5F71-F50A-4C53-CA8245AEBA1F}"/>
              </a:ext>
            </a:extLst>
          </p:cNvPr>
          <p:cNvGraphicFramePr>
            <a:graphicFrameLocks noGrp="1"/>
          </p:cNvGraphicFramePr>
          <p:nvPr/>
        </p:nvGraphicFramePr>
        <p:xfrm>
          <a:off x="1798054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576E032-5272-4133-C610-1C0A5C699225}"/>
              </a:ext>
            </a:extLst>
          </p:cNvPr>
          <p:cNvGraphicFramePr>
            <a:graphicFrameLocks noGrp="1"/>
          </p:cNvGraphicFramePr>
          <p:nvPr/>
        </p:nvGraphicFramePr>
        <p:xfrm>
          <a:off x="6693511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8A06FB2-B736-377C-C6E3-CAC4549678D7}"/>
              </a:ext>
            </a:extLst>
          </p:cNvPr>
          <p:cNvGrpSpPr/>
          <p:nvPr/>
        </p:nvGrpSpPr>
        <p:grpSpPr>
          <a:xfrm>
            <a:off x="2453668" y="2065412"/>
            <a:ext cx="1191600" cy="649080"/>
            <a:chOff x="2453668" y="2065412"/>
            <a:chExt cx="119160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6327D4A-2F16-DC3C-A8E8-2534462A5112}"/>
                    </a:ext>
                  </a:extLst>
                </p14:cNvPr>
                <p14:cNvContentPartPr/>
                <p14:nvPr/>
              </p14:nvContentPartPr>
              <p14:xfrm>
                <a:off x="2624668" y="2065412"/>
                <a:ext cx="223560" cy="64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6327D4A-2F16-DC3C-A8E8-2534462A511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13868" y="2054612"/>
                  <a:ext cx="2448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038CDA-9A7E-C39E-FA4E-CB02F969BB9B}"/>
                    </a:ext>
                  </a:extLst>
                </p14:cNvPr>
                <p14:cNvContentPartPr/>
                <p14:nvPr/>
              </p14:nvContentPartPr>
              <p14:xfrm>
                <a:off x="2453668" y="2404892"/>
                <a:ext cx="352080" cy="39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038CDA-9A7E-C39E-FA4E-CB02F969BB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42857" y="2394092"/>
                  <a:ext cx="373342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2C5CD7-DB58-71ED-DBF1-5B8E27E9DBD5}"/>
                    </a:ext>
                  </a:extLst>
                </p14:cNvPr>
                <p14:cNvContentPartPr/>
                <p14:nvPr/>
              </p14:nvContentPartPr>
              <p14:xfrm>
                <a:off x="2933908" y="2312372"/>
                <a:ext cx="182880" cy="3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2C5CD7-DB58-71ED-DBF1-5B8E27E9DB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23087" y="2301572"/>
                  <a:ext cx="204162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D65984-13B5-1948-11DA-C44A0ACE61A8}"/>
                    </a:ext>
                  </a:extLst>
                </p14:cNvPr>
                <p14:cNvContentPartPr/>
                <p14:nvPr/>
              </p14:nvContentPartPr>
              <p14:xfrm>
                <a:off x="3190948" y="2330732"/>
                <a:ext cx="249840" cy="28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D65984-13B5-1948-11DA-C44A0ACE61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80148" y="2319945"/>
                  <a:ext cx="271080" cy="309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C928E0-67FE-E188-2C7E-D8B6FD48B5B5}"/>
                    </a:ext>
                  </a:extLst>
                </p14:cNvPr>
                <p14:cNvContentPartPr/>
                <p14:nvPr/>
              </p14:nvContentPartPr>
              <p14:xfrm>
                <a:off x="3256108" y="2299412"/>
                <a:ext cx="187200" cy="36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C928E0-67FE-E188-2C7E-D8B6FD48B5B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45308" y="2288612"/>
                  <a:ext cx="2084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3114BC1-926B-2CA7-C8CF-8AE03D4F9998}"/>
                    </a:ext>
                  </a:extLst>
                </p14:cNvPr>
                <p14:cNvContentPartPr/>
                <p14:nvPr/>
              </p14:nvContentPartPr>
              <p14:xfrm>
                <a:off x="3605668" y="2531972"/>
                <a:ext cx="39600" cy="165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3114BC1-926B-2CA7-C8CF-8AE03D4F99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94868" y="2521172"/>
                  <a:ext cx="6084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6B98F9-D399-77E9-D90C-C5A75F057719}"/>
              </a:ext>
            </a:extLst>
          </p:cNvPr>
          <p:cNvGrpSpPr/>
          <p:nvPr/>
        </p:nvGrpSpPr>
        <p:grpSpPr>
          <a:xfrm>
            <a:off x="3966748" y="2228852"/>
            <a:ext cx="681120" cy="574920"/>
            <a:chOff x="3966748" y="2228852"/>
            <a:chExt cx="68112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40A0D7-E3D2-132B-DAF1-F6651BEA32C6}"/>
                    </a:ext>
                  </a:extLst>
                </p14:cNvPr>
                <p14:cNvContentPartPr/>
                <p14:nvPr/>
              </p14:nvContentPartPr>
              <p14:xfrm>
                <a:off x="3966748" y="2291132"/>
                <a:ext cx="254160" cy="411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40A0D7-E3D2-132B-DAF1-F6651BEA32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55933" y="2280332"/>
                  <a:ext cx="27543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06E96C-BA72-36ED-3A68-E5682A81C4E2}"/>
                    </a:ext>
                  </a:extLst>
                </p14:cNvPr>
                <p14:cNvContentPartPr/>
                <p14:nvPr/>
              </p14:nvContentPartPr>
              <p14:xfrm>
                <a:off x="4407028" y="2228852"/>
                <a:ext cx="240840" cy="574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06E96C-BA72-36ED-3A68-E5682A81C4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96228" y="2218052"/>
                  <a:ext cx="262080" cy="59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1E1AA74-DE75-A39E-29BF-21ACBC5ACD9F}"/>
                  </a:ext>
                </a:extLst>
              </p14:cNvPr>
              <p14:cNvContentPartPr/>
              <p14:nvPr/>
            </p14:nvContentPartPr>
            <p14:xfrm>
              <a:off x="8423188" y="3051092"/>
              <a:ext cx="17640" cy="336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1E1AA74-DE75-A39E-29BF-21ACBC5ACD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12388" y="3040304"/>
                <a:ext cx="38880" cy="357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2866AC-E1A3-EB4A-0D8D-08933A63BBBB}"/>
                  </a:ext>
                </a:extLst>
              </p14:cNvPr>
              <p14:cNvContentPartPr/>
              <p14:nvPr/>
            </p14:nvContentPartPr>
            <p14:xfrm>
              <a:off x="9078388" y="3707012"/>
              <a:ext cx="25920" cy="358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2866AC-E1A3-EB4A-0D8D-08933A63BBB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67588" y="3696212"/>
                <a:ext cx="471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2465F20-09F3-06FC-4224-60C086DC14BA}"/>
                  </a:ext>
                </a:extLst>
              </p14:cNvPr>
              <p14:cNvContentPartPr/>
              <p14:nvPr/>
            </p14:nvContentPartPr>
            <p14:xfrm>
              <a:off x="9776428" y="4274372"/>
              <a:ext cx="41760" cy="361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2465F20-09F3-06FC-4224-60C086DC14B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65720" y="4263572"/>
                <a:ext cx="62818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B5C7DF-46B8-2C3C-307B-E129C7E6841B}"/>
                  </a:ext>
                </a:extLst>
              </p14:cNvPr>
              <p14:cNvContentPartPr/>
              <p14:nvPr/>
            </p14:nvContentPartPr>
            <p14:xfrm>
              <a:off x="9097468" y="4949732"/>
              <a:ext cx="41040" cy="319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B5C7DF-46B8-2C3C-307B-E129C7E6841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86668" y="4938932"/>
                <a:ext cx="622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E59340-BE27-0F29-11C1-FC2252110259}"/>
                  </a:ext>
                </a:extLst>
              </p14:cNvPr>
              <p14:cNvContentPartPr/>
              <p14:nvPr/>
            </p14:nvContentPartPr>
            <p14:xfrm>
              <a:off x="8402308" y="5594492"/>
              <a:ext cx="45000" cy="323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E59340-BE27-0F29-11C1-FC225211025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91508" y="5583680"/>
                <a:ext cx="66240" cy="344904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70771DDE-C70A-653C-CE80-FBC07360FA08}"/>
              </a:ext>
            </a:extLst>
          </p:cNvPr>
          <p:cNvGrpSpPr/>
          <p:nvPr/>
        </p:nvGrpSpPr>
        <p:grpSpPr>
          <a:xfrm>
            <a:off x="9029068" y="2128052"/>
            <a:ext cx="677520" cy="498600"/>
            <a:chOff x="9029068" y="2128052"/>
            <a:chExt cx="67752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BD6F3C-5455-9F5E-81A7-965489CBF9DF}"/>
                    </a:ext>
                  </a:extLst>
                </p14:cNvPr>
                <p14:cNvContentPartPr/>
                <p14:nvPr/>
              </p14:nvContentPartPr>
              <p14:xfrm>
                <a:off x="9029068" y="2184212"/>
                <a:ext cx="272520" cy="375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BD6F3C-5455-9F5E-81A7-965489CBF9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18268" y="2173412"/>
                  <a:ext cx="2937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BE416FE-D320-444C-1D22-781479FE2B06}"/>
                    </a:ext>
                  </a:extLst>
                </p14:cNvPr>
                <p14:cNvContentPartPr/>
                <p14:nvPr/>
              </p14:nvContentPartPr>
              <p14:xfrm>
                <a:off x="9461068" y="2128052"/>
                <a:ext cx="245520" cy="498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BE416FE-D320-444C-1D22-781479FE2B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50268" y="2117244"/>
                  <a:ext cx="266760" cy="5198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875FE7-CEA9-84FC-6456-2D45682C0187}"/>
              </a:ext>
            </a:extLst>
          </p:cNvPr>
          <p:cNvGrpSpPr/>
          <p:nvPr/>
        </p:nvGrpSpPr>
        <p:grpSpPr>
          <a:xfrm>
            <a:off x="7058428" y="1975772"/>
            <a:ext cx="1430280" cy="650520"/>
            <a:chOff x="7058428" y="1975772"/>
            <a:chExt cx="1430280" cy="65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60873D-8F39-F601-DDF5-8FB76C5F4023}"/>
                    </a:ext>
                  </a:extLst>
                </p14:cNvPr>
                <p14:cNvContentPartPr/>
                <p14:nvPr/>
              </p14:nvContentPartPr>
              <p14:xfrm>
                <a:off x="7228708" y="1975772"/>
                <a:ext cx="227160" cy="59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60873D-8F39-F601-DDF5-8FB76C5F402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17908" y="1964972"/>
                  <a:ext cx="24840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89D2BF-B8AF-4F2B-F3CA-160DD84262E6}"/>
                    </a:ext>
                  </a:extLst>
                </p14:cNvPr>
                <p14:cNvContentPartPr/>
                <p14:nvPr/>
              </p14:nvContentPartPr>
              <p14:xfrm>
                <a:off x="7058428" y="2310572"/>
                <a:ext cx="317160" cy="34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89D2BF-B8AF-4F2B-F3CA-160DD84262E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47640" y="2299772"/>
                  <a:ext cx="338376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37F97B-8215-1FC0-6504-2F33FC2969A1}"/>
                    </a:ext>
                  </a:extLst>
                </p14:cNvPr>
                <p14:cNvContentPartPr/>
                <p14:nvPr/>
              </p14:nvContentPartPr>
              <p14:xfrm>
                <a:off x="7437148" y="2201852"/>
                <a:ext cx="194400" cy="40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37F97B-8215-1FC0-6504-2F33FC2969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26328" y="2191052"/>
                  <a:ext cx="215679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86013B-7ED6-25D4-489A-6A39E8C3240E}"/>
                    </a:ext>
                  </a:extLst>
                </p14:cNvPr>
                <p14:cNvContentPartPr/>
                <p14:nvPr/>
              </p14:nvContentPartPr>
              <p14:xfrm>
                <a:off x="7995508" y="2216252"/>
                <a:ext cx="250920" cy="269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86013B-7ED6-25D4-489A-6A39E8C3240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84708" y="2205452"/>
                  <a:ext cx="272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6C7E62-FF85-0EDF-4D7A-59A161703406}"/>
                    </a:ext>
                  </a:extLst>
                </p14:cNvPr>
                <p14:cNvContentPartPr/>
                <p14:nvPr/>
              </p14:nvContentPartPr>
              <p14:xfrm>
                <a:off x="8003788" y="2181332"/>
                <a:ext cx="241920" cy="321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6C7E62-FF85-0EDF-4D7A-59A16170340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92988" y="2170520"/>
                  <a:ext cx="263160" cy="342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E5B035-1886-51E4-03D8-70481D1D5C6F}"/>
                    </a:ext>
                  </a:extLst>
                </p14:cNvPr>
                <p14:cNvContentPartPr/>
                <p14:nvPr/>
              </p14:nvContentPartPr>
              <p14:xfrm>
                <a:off x="8389348" y="2444132"/>
                <a:ext cx="99360" cy="18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E5B035-1886-51E4-03D8-70481D1D5C6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78548" y="2433332"/>
                  <a:ext cx="120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173D01-D683-C35F-A992-9BB77349300C}"/>
                    </a:ext>
                  </a:extLst>
                </p14:cNvPr>
                <p14:cNvContentPartPr/>
                <p14:nvPr/>
              </p14:nvContentPartPr>
              <p14:xfrm>
                <a:off x="7667188" y="2360612"/>
                <a:ext cx="171360" cy="52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173D01-D683-C35F-A992-9BB77349300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56388" y="2349812"/>
                  <a:ext cx="192600" cy="7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A3100BD-B53E-4092-2880-891E57E8A877}"/>
                  </a:ext>
                </a:extLst>
              </p14:cNvPr>
              <p14:cNvContentPartPr/>
              <p14:nvPr/>
            </p14:nvContentPartPr>
            <p14:xfrm>
              <a:off x="9096388" y="4299212"/>
              <a:ext cx="21600" cy="307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A3100BD-B53E-4092-2880-891E57E8A87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085588" y="4288399"/>
                <a:ext cx="42840" cy="3290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45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5A4C-438A-1DC2-ECF2-341D21F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623E2F-5F71-F50A-4C53-CA8245AEBA1F}"/>
              </a:ext>
            </a:extLst>
          </p:cNvPr>
          <p:cNvGraphicFramePr>
            <a:graphicFrameLocks noGrp="1"/>
          </p:cNvGraphicFramePr>
          <p:nvPr/>
        </p:nvGraphicFramePr>
        <p:xfrm>
          <a:off x="1798054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576E032-5272-4133-C610-1C0A5C699225}"/>
              </a:ext>
            </a:extLst>
          </p:cNvPr>
          <p:cNvGraphicFramePr>
            <a:graphicFrameLocks noGrp="1"/>
          </p:cNvGraphicFramePr>
          <p:nvPr/>
        </p:nvGraphicFramePr>
        <p:xfrm>
          <a:off x="6693511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CFD45-E715-DC27-E6FF-1B6FFE0C1E38}"/>
              </a:ext>
            </a:extLst>
          </p:cNvPr>
          <p:cNvGrpSpPr/>
          <p:nvPr/>
        </p:nvGrpSpPr>
        <p:grpSpPr>
          <a:xfrm>
            <a:off x="2560228" y="2017172"/>
            <a:ext cx="1127160" cy="721800"/>
            <a:chOff x="2560228" y="2017172"/>
            <a:chExt cx="1127160" cy="72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6071B7D-8C7C-FC4F-AD99-6CDF179F2140}"/>
                    </a:ext>
                  </a:extLst>
                </p14:cNvPr>
                <p14:cNvContentPartPr/>
                <p14:nvPr/>
              </p14:nvContentPartPr>
              <p14:xfrm>
                <a:off x="2755708" y="2017172"/>
                <a:ext cx="259560" cy="674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6071B7D-8C7C-FC4F-AD99-6CDF179F214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44908" y="2006372"/>
                  <a:ext cx="28080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E8C9A2-0BB9-A149-2840-AF818029E651}"/>
                    </a:ext>
                  </a:extLst>
                </p14:cNvPr>
                <p14:cNvContentPartPr/>
                <p14:nvPr/>
              </p14:nvContentPartPr>
              <p14:xfrm>
                <a:off x="2560228" y="2338292"/>
                <a:ext cx="308880" cy="40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E8C9A2-0BB9-A149-2840-AF818029E6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49428" y="2327492"/>
                  <a:ext cx="330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BACCF27-5571-21B9-0AC1-B91310B28156}"/>
                    </a:ext>
                  </a:extLst>
                </p14:cNvPr>
                <p14:cNvContentPartPr/>
                <p14:nvPr/>
              </p14:nvContentPartPr>
              <p14:xfrm>
                <a:off x="3015628" y="2247932"/>
                <a:ext cx="167760" cy="343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BACCF27-5571-21B9-0AC1-B91310B281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04828" y="2237132"/>
                  <a:ext cx="1890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9F7713-C0B3-C428-D86C-D2D2DACA71C6}"/>
                    </a:ext>
                  </a:extLst>
                </p14:cNvPr>
                <p14:cNvContentPartPr/>
                <p14:nvPr/>
              </p14:nvContentPartPr>
              <p14:xfrm>
                <a:off x="3256828" y="2289332"/>
                <a:ext cx="218160" cy="280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9F7713-C0B3-C428-D86C-D2D2DACA71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46028" y="2278546"/>
                  <a:ext cx="239400" cy="3016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F726C6-F4B3-840B-52F6-6E6AD398F272}"/>
                    </a:ext>
                  </a:extLst>
                </p14:cNvPr>
                <p14:cNvContentPartPr/>
                <p14:nvPr/>
              </p14:nvContentPartPr>
              <p14:xfrm>
                <a:off x="3267268" y="2337932"/>
                <a:ext cx="160560" cy="291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F726C6-F4B3-840B-52F6-6E6AD398F2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56468" y="2327132"/>
                  <a:ext cx="181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DABA29-98B3-4F1C-ACCC-36018BC1C7C7}"/>
                    </a:ext>
                  </a:extLst>
                </p14:cNvPr>
                <p14:cNvContentPartPr/>
                <p14:nvPr/>
              </p14:nvContentPartPr>
              <p14:xfrm>
                <a:off x="3559948" y="2521892"/>
                <a:ext cx="127440" cy="217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DABA29-98B3-4F1C-ACCC-36018BC1C7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49117" y="2511092"/>
                  <a:ext cx="1487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BD2534-A5D0-0942-AB4C-71AFF44CB882}"/>
              </a:ext>
            </a:extLst>
          </p:cNvPr>
          <p:cNvGrpSpPr/>
          <p:nvPr/>
        </p:nvGrpSpPr>
        <p:grpSpPr>
          <a:xfrm>
            <a:off x="4001308" y="2162612"/>
            <a:ext cx="630720" cy="599760"/>
            <a:chOff x="4001308" y="2162612"/>
            <a:chExt cx="630720" cy="5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440758-2723-97B1-4E1E-75109519AD9E}"/>
                    </a:ext>
                  </a:extLst>
                </p14:cNvPr>
                <p14:cNvContentPartPr/>
                <p14:nvPr/>
              </p14:nvContentPartPr>
              <p14:xfrm>
                <a:off x="4001308" y="2215532"/>
                <a:ext cx="264960" cy="459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440758-2723-97B1-4E1E-75109519AD9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90493" y="2204732"/>
                  <a:ext cx="286229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07AD3CE-7346-3748-B2EA-D0C87A193F84}"/>
                    </a:ext>
                  </a:extLst>
                </p14:cNvPr>
                <p14:cNvContentPartPr/>
                <p14:nvPr/>
              </p14:nvContentPartPr>
              <p14:xfrm>
                <a:off x="4402708" y="2162612"/>
                <a:ext cx="229320" cy="599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07AD3CE-7346-3748-B2EA-D0C87A193F8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91908" y="2151812"/>
                  <a:ext cx="250560" cy="62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F12C4F5-B85D-194A-5766-F664AA37EB5D}"/>
                  </a:ext>
                </a:extLst>
              </p14:cNvPr>
              <p14:cNvContentPartPr/>
              <p14:nvPr/>
            </p14:nvContentPartPr>
            <p14:xfrm>
              <a:off x="7227268" y="2159372"/>
              <a:ext cx="21960" cy="456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F12C4F5-B85D-194A-5766-F664AA37EB5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16642" y="2148581"/>
                <a:ext cx="42857" cy="478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22F17F7-1E3C-8CF5-5132-89F100B288F9}"/>
                  </a:ext>
                </a:extLst>
              </p14:cNvPr>
              <p14:cNvContentPartPr/>
              <p14:nvPr/>
            </p14:nvContentPartPr>
            <p14:xfrm>
              <a:off x="7579348" y="2382932"/>
              <a:ext cx="209160" cy="21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22F17F7-1E3C-8CF5-5132-89F100B288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68548" y="2372309"/>
                <a:ext cx="230400" cy="42492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589559A0-19CB-DCEB-7E99-3548A18D2A2B}"/>
              </a:ext>
            </a:extLst>
          </p:cNvPr>
          <p:cNvGrpSpPr/>
          <p:nvPr/>
        </p:nvGrpSpPr>
        <p:grpSpPr>
          <a:xfrm>
            <a:off x="8137708" y="2052452"/>
            <a:ext cx="1824840" cy="600480"/>
            <a:chOff x="8137708" y="2052452"/>
            <a:chExt cx="182484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A106B4-1C2C-8DB8-D80B-9C45D2F0C079}"/>
                    </a:ext>
                  </a:extLst>
                </p14:cNvPr>
                <p14:cNvContentPartPr/>
                <p14:nvPr/>
              </p14:nvContentPartPr>
              <p14:xfrm>
                <a:off x="8266588" y="2052452"/>
                <a:ext cx="231480" cy="53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A106B4-1C2C-8DB8-D80B-9C45D2F0C07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55788" y="2041652"/>
                  <a:ext cx="2527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4546EA-ADB1-32E9-FB2A-DA2205978E98}"/>
                    </a:ext>
                  </a:extLst>
                </p14:cNvPr>
                <p14:cNvContentPartPr/>
                <p14:nvPr/>
              </p14:nvContentPartPr>
              <p14:xfrm>
                <a:off x="8137708" y="2313812"/>
                <a:ext cx="257760" cy="2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4546EA-ADB1-32E9-FB2A-DA2205978E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26908" y="2302829"/>
                  <a:ext cx="279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CFCE26-B3FB-5A91-96E1-2609C4A7706B}"/>
                    </a:ext>
                  </a:extLst>
                </p14:cNvPr>
                <p14:cNvContentPartPr/>
                <p14:nvPr/>
              </p14:nvContentPartPr>
              <p14:xfrm>
                <a:off x="8508868" y="2250092"/>
                <a:ext cx="179640" cy="293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CFCE26-B3FB-5A91-96E1-2609C4A7706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98068" y="2239292"/>
                  <a:ext cx="2008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06E03D-83BC-B498-D356-F8DED82DC229}"/>
                    </a:ext>
                  </a:extLst>
                </p14:cNvPr>
                <p14:cNvContentPartPr/>
                <p14:nvPr/>
              </p14:nvContentPartPr>
              <p14:xfrm>
                <a:off x="8741788" y="2224532"/>
                <a:ext cx="250920" cy="279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06E03D-83BC-B498-D356-F8DED82DC22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30972" y="2213732"/>
                  <a:ext cx="272191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91E7C6-BB64-AFAD-DCD0-0C540F561E3C}"/>
                    </a:ext>
                  </a:extLst>
                </p14:cNvPr>
                <p14:cNvContentPartPr/>
                <p14:nvPr/>
              </p14:nvContentPartPr>
              <p14:xfrm>
                <a:off x="8810548" y="2238212"/>
                <a:ext cx="176040" cy="292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91E7C6-BB64-AFAD-DCD0-0C540F561E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99748" y="2227412"/>
                  <a:ext cx="197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F69C513-CF10-C9F8-768F-3CCCAA80BF38}"/>
                    </a:ext>
                  </a:extLst>
                </p14:cNvPr>
                <p14:cNvContentPartPr/>
                <p14:nvPr/>
              </p14:nvContentPartPr>
              <p14:xfrm>
                <a:off x="9095668" y="2462132"/>
                <a:ext cx="108000" cy="16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F69C513-CF10-C9F8-768F-3CCCAA80BF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84868" y="2451308"/>
                  <a:ext cx="129240" cy="182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ECED67-55E5-418A-F195-74CA55F298D9}"/>
                    </a:ext>
                  </a:extLst>
                </p14:cNvPr>
                <p14:cNvContentPartPr/>
                <p14:nvPr/>
              </p14:nvContentPartPr>
              <p14:xfrm>
                <a:off x="9413548" y="2232812"/>
                <a:ext cx="258480" cy="420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ECED67-55E5-418A-F195-74CA55F298D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02748" y="2222021"/>
                  <a:ext cx="279720" cy="441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530F490-B55C-1469-2F8E-1BCDD0B8C3B0}"/>
                    </a:ext>
                  </a:extLst>
                </p14:cNvPr>
                <p14:cNvContentPartPr/>
                <p14:nvPr/>
              </p14:nvContentPartPr>
              <p14:xfrm>
                <a:off x="9769228" y="2236412"/>
                <a:ext cx="193320" cy="376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30F490-B55C-1469-2F8E-1BCDD0B8C3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58428" y="2225612"/>
                  <a:ext cx="214560" cy="39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6D9FE5-1183-0E7B-F320-18C47F0385EB}"/>
                  </a:ext>
                </a:extLst>
              </p14:cNvPr>
              <p14:cNvContentPartPr/>
              <p14:nvPr/>
            </p14:nvContentPartPr>
            <p14:xfrm>
              <a:off x="7015228" y="3033092"/>
              <a:ext cx="12960" cy="325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6D9FE5-1183-0E7B-F320-18C47F0385E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004428" y="3022304"/>
                <a:ext cx="34200" cy="347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44F4A4B-E4FF-330E-6EA7-0771FB68B23E}"/>
                  </a:ext>
                </a:extLst>
              </p14:cNvPr>
              <p14:cNvContentPartPr/>
              <p14:nvPr/>
            </p14:nvContentPartPr>
            <p14:xfrm>
              <a:off x="7737748" y="3043172"/>
              <a:ext cx="19080" cy="323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44F4A4B-E4FF-330E-6EA7-0771FB68B23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26948" y="3032372"/>
                <a:ext cx="403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8AE7228-6732-33E6-C9AE-14E6FC0AD461}"/>
                  </a:ext>
                </a:extLst>
              </p14:cNvPr>
              <p14:cNvContentPartPr/>
              <p14:nvPr/>
            </p14:nvContentPartPr>
            <p14:xfrm>
              <a:off x="9148228" y="3042452"/>
              <a:ext cx="48240" cy="318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8AE7228-6732-33E6-C9AE-14E6FC0AD46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137508" y="3031640"/>
                <a:ext cx="69323" cy="339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026A0A-A14B-7361-3AE1-DC0D7A00AD78}"/>
                  </a:ext>
                </a:extLst>
              </p14:cNvPr>
              <p14:cNvContentPartPr/>
              <p14:nvPr/>
            </p14:nvContentPartPr>
            <p14:xfrm>
              <a:off x="9730348" y="2983772"/>
              <a:ext cx="50760" cy="361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026A0A-A14B-7361-3AE1-DC0D7A00AD7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719548" y="2972961"/>
                <a:ext cx="72000" cy="382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D276831-577A-36C9-7191-2552FD73CD9C}"/>
                  </a:ext>
                </a:extLst>
              </p14:cNvPr>
              <p14:cNvContentPartPr/>
              <p14:nvPr/>
            </p14:nvContentPartPr>
            <p14:xfrm>
              <a:off x="8338588" y="4330172"/>
              <a:ext cx="49320" cy="334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D276831-577A-36C9-7191-2552FD73CD9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27788" y="4319372"/>
                <a:ext cx="705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130DFA6-E1D0-0003-B83D-F693D2BDEB40}"/>
                  </a:ext>
                </a:extLst>
              </p14:cNvPr>
              <p14:cNvContentPartPr/>
              <p14:nvPr/>
            </p14:nvContentPartPr>
            <p14:xfrm>
              <a:off x="6959428" y="4929572"/>
              <a:ext cx="15840" cy="356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130DFA6-E1D0-0003-B83D-F693D2BDEB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948628" y="4918761"/>
                <a:ext cx="37080" cy="377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5C5B462-4768-FD74-1A66-6A47EFC32F56}"/>
                  </a:ext>
                </a:extLst>
              </p14:cNvPr>
              <p14:cNvContentPartPr/>
              <p14:nvPr/>
            </p14:nvContentPartPr>
            <p14:xfrm>
              <a:off x="6984268" y="5564612"/>
              <a:ext cx="51120" cy="273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5C5B462-4768-FD74-1A66-6A47EFC32F5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73544" y="5553812"/>
                <a:ext cx="72211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A58E3AA-FF07-5A09-2A0B-41EE6D5AAD37}"/>
                  </a:ext>
                </a:extLst>
              </p14:cNvPr>
              <p14:cNvContentPartPr/>
              <p14:nvPr/>
            </p14:nvContentPartPr>
            <p14:xfrm>
              <a:off x="7746748" y="5507732"/>
              <a:ext cx="30600" cy="300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A58E3AA-FF07-5A09-2A0B-41EE6D5AAD3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735948" y="5496932"/>
                <a:ext cx="518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3791E1-0433-1760-0932-15BD4C3EC918}"/>
                  </a:ext>
                </a:extLst>
              </p14:cNvPr>
              <p14:cNvContentPartPr/>
              <p14:nvPr/>
            </p14:nvContentPartPr>
            <p14:xfrm>
              <a:off x="6995788" y="3634292"/>
              <a:ext cx="25560" cy="370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3791E1-0433-1760-0932-15BD4C3EC91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84988" y="3623492"/>
                <a:ext cx="468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096D3E9-21C3-3FC1-D124-8F740BE16228}"/>
                  </a:ext>
                </a:extLst>
              </p14:cNvPr>
              <p14:cNvContentPartPr/>
              <p14:nvPr/>
            </p14:nvContentPartPr>
            <p14:xfrm>
              <a:off x="9134908" y="5561012"/>
              <a:ext cx="44640" cy="325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096D3E9-21C3-3FC1-D124-8F740BE1622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124108" y="5550224"/>
                <a:ext cx="65880" cy="347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F4D30C0-54AB-AB09-3E8B-4489967309A9}"/>
                  </a:ext>
                </a:extLst>
              </p14:cNvPr>
              <p14:cNvContentPartPr/>
              <p14:nvPr/>
            </p14:nvContentPartPr>
            <p14:xfrm>
              <a:off x="9824308" y="5579012"/>
              <a:ext cx="39600" cy="247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F4D30C0-54AB-AB09-3E8B-4489967309A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813508" y="5568228"/>
                <a:ext cx="60840" cy="268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11DF7A0-15D2-8A2A-00C5-215D8FC33D66}"/>
                  </a:ext>
                </a:extLst>
              </p14:cNvPr>
              <p14:cNvContentPartPr/>
              <p14:nvPr/>
            </p14:nvContentPartPr>
            <p14:xfrm>
              <a:off x="9831148" y="4810052"/>
              <a:ext cx="10440" cy="431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11DF7A0-15D2-8A2A-00C5-215D8FC33D6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820348" y="4799261"/>
                <a:ext cx="31680" cy="4525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15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CSCI 5722/4722: Computer Vision</a:t>
            </a:r>
          </a:p>
          <a:p>
            <a:r>
              <a:rPr lang="en-US"/>
              <a:t>Spring 2024</a:t>
            </a:r>
          </a:p>
          <a:p>
            <a:r>
              <a:rPr lang="en-US"/>
              <a:t>Dr. Tom Yeh</a:t>
            </a:r>
          </a:p>
          <a:p>
            <a:r>
              <a:rPr lang="en-US"/>
              <a:t>Dr. Mehdi </a:t>
            </a:r>
            <a:r>
              <a:rPr lang="en-US" err="1"/>
              <a:t>Moghari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5A4C-438A-1DC2-ECF2-341D21F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623E2F-5F71-F50A-4C53-CA8245AEB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75653"/>
              </p:ext>
            </p:extLst>
          </p:nvPr>
        </p:nvGraphicFramePr>
        <p:xfrm>
          <a:off x="1798054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576E032-5272-4133-C610-1C0A5C699225}"/>
              </a:ext>
            </a:extLst>
          </p:cNvPr>
          <p:cNvGraphicFramePr>
            <a:graphicFrameLocks noGrp="1"/>
          </p:cNvGraphicFramePr>
          <p:nvPr/>
        </p:nvGraphicFramePr>
        <p:xfrm>
          <a:off x="6693511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F0879-61FC-6DCA-44A8-B47A9B4EEC83}"/>
              </a:ext>
            </a:extLst>
          </p:cNvPr>
          <p:cNvGrpSpPr/>
          <p:nvPr/>
        </p:nvGrpSpPr>
        <p:grpSpPr>
          <a:xfrm>
            <a:off x="2654188" y="1942652"/>
            <a:ext cx="1058760" cy="553680"/>
            <a:chOff x="2654188" y="1942652"/>
            <a:chExt cx="105876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CA1BB2A-CC66-D3EE-EFD9-5D05FAB749D1}"/>
                    </a:ext>
                  </a:extLst>
                </p14:cNvPr>
                <p14:cNvContentPartPr/>
                <p14:nvPr/>
              </p14:nvContentPartPr>
              <p14:xfrm>
                <a:off x="2819068" y="1942652"/>
                <a:ext cx="179640" cy="548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CA1BB2A-CC66-D3EE-EFD9-5D05FAB749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08246" y="1931859"/>
                  <a:ext cx="200923" cy="569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8400F8C-4600-6742-FE64-DEEACC391EE7}"/>
                    </a:ext>
                  </a:extLst>
                </p14:cNvPr>
                <p14:cNvContentPartPr/>
                <p14:nvPr/>
              </p14:nvContentPartPr>
              <p14:xfrm>
                <a:off x="2654188" y="2205812"/>
                <a:ext cx="243720" cy="19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8400F8C-4600-6742-FE64-DEEACC391E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43372" y="2195012"/>
                  <a:ext cx="264991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8EB663A-173C-F373-CC1D-57A169899847}"/>
                    </a:ext>
                  </a:extLst>
                </p14:cNvPr>
                <p14:cNvContentPartPr/>
                <p14:nvPr/>
              </p14:nvContentPartPr>
              <p14:xfrm>
                <a:off x="3043708" y="2143532"/>
                <a:ext cx="134640" cy="31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8EB663A-173C-F373-CC1D-57A1698998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2908" y="2132732"/>
                  <a:ext cx="1558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751016-91DC-053C-26C4-16F15790EE7A}"/>
                    </a:ext>
                  </a:extLst>
                </p14:cNvPr>
                <p14:cNvContentPartPr/>
                <p14:nvPr/>
              </p14:nvContentPartPr>
              <p14:xfrm>
                <a:off x="3249268" y="2159732"/>
                <a:ext cx="202320" cy="289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751016-91DC-053C-26C4-16F15790EE7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38468" y="2148919"/>
                  <a:ext cx="223560" cy="310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188D79-2AA0-1CFA-5EDE-DEB3EE8A13C6}"/>
                    </a:ext>
                  </a:extLst>
                </p14:cNvPr>
                <p14:cNvContentPartPr/>
                <p14:nvPr/>
              </p14:nvContentPartPr>
              <p14:xfrm>
                <a:off x="3306508" y="2173052"/>
                <a:ext cx="149400" cy="264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188D79-2AA0-1CFA-5EDE-DEB3EE8A13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5708" y="2162252"/>
                  <a:ext cx="1706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0BBC7F-B445-54AC-B1C9-C0D105953BD5}"/>
                    </a:ext>
                  </a:extLst>
                </p14:cNvPr>
                <p14:cNvContentPartPr/>
                <p14:nvPr/>
              </p14:nvContentPartPr>
              <p14:xfrm>
                <a:off x="3639508" y="2353772"/>
                <a:ext cx="73440" cy="14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0BBC7F-B445-54AC-B1C9-C0D105953B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8708" y="2342972"/>
                  <a:ext cx="946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847801-7BC8-92CF-47EE-9E87BEF259CC}"/>
              </a:ext>
            </a:extLst>
          </p:cNvPr>
          <p:cNvGrpSpPr/>
          <p:nvPr/>
        </p:nvGrpSpPr>
        <p:grpSpPr>
          <a:xfrm>
            <a:off x="4067548" y="2121572"/>
            <a:ext cx="567720" cy="441000"/>
            <a:chOff x="4067548" y="2121572"/>
            <a:chExt cx="56772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ADEC9F-B7F2-539E-01B4-85B60611E5FF}"/>
                    </a:ext>
                  </a:extLst>
                </p14:cNvPr>
                <p14:cNvContentPartPr/>
                <p14:nvPr/>
              </p14:nvContentPartPr>
              <p14:xfrm>
                <a:off x="4067548" y="2152532"/>
                <a:ext cx="213840" cy="36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ADEC9F-B7F2-539E-01B4-85B60611E5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56748" y="2141732"/>
                  <a:ext cx="2350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55AA03-04F0-5957-1A0B-80CE19B1175F}"/>
                    </a:ext>
                  </a:extLst>
                </p14:cNvPr>
                <p14:cNvContentPartPr/>
                <p14:nvPr/>
              </p14:nvContentPartPr>
              <p14:xfrm>
                <a:off x="4432948" y="2121572"/>
                <a:ext cx="202320" cy="44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55AA03-04F0-5957-1A0B-80CE19B117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22148" y="2110772"/>
                  <a:ext cx="22356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75DE4-C001-2FE8-7ADB-40660F0E6108}"/>
              </a:ext>
            </a:extLst>
          </p:cNvPr>
          <p:cNvGrpSpPr/>
          <p:nvPr/>
        </p:nvGrpSpPr>
        <p:grpSpPr>
          <a:xfrm>
            <a:off x="6944308" y="1886852"/>
            <a:ext cx="1631880" cy="625680"/>
            <a:chOff x="6944308" y="1886852"/>
            <a:chExt cx="163188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00D7EB-B251-02AC-8784-6A8E0229D1B7}"/>
                    </a:ext>
                  </a:extLst>
                </p14:cNvPr>
                <p14:cNvContentPartPr/>
                <p14:nvPr/>
              </p14:nvContentPartPr>
              <p14:xfrm>
                <a:off x="7096588" y="1886852"/>
                <a:ext cx="198720" cy="57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00D7EB-B251-02AC-8784-6A8E0229D1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85788" y="1876052"/>
                  <a:ext cx="2199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D72E31-D200-B693-9403-5B4D3798DC63}"/>
                    </a:ext>
                  </a:extLst>
                </p14:cNvPr>
                <p14:cNvContentPartPr/>
                <p14:nvPr/>
              </p14:nvContentPartPr>
              <p14:xfrm>
                <a:off x="6944308" y="2201852"/>
                <a:ext cx="279360" cy="2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D72E31-D200-B693-9403-5B4D3798DC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33494" y="2191052"/>
                  <a:ext cx="300627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C34595-F8B8-4457-DD5E-87B99E809257}"/>
                    </a:ext>
                  </a:extLst>
                </p14:cNvPr>
                <p14:cNvContentPartPr/>
                <p14:nvPr/>
              </p14:nvContentPartPr>
              <p14:xfrm>
                <a:off x="7329148" y="2141732"/>
                <a:ext cx="135000" cy="28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C34595-F8B8-4457-DD5E-87B99E80925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18348" y="2130932"/>
                  <a:ext cx="1562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31FB494-7598-4DE8-2FE9-4B7C019D92B0}"/>
                    </a:ext>
                  </a:extLst>
                </p14:cNvPr>
                <p14:cNvContentPartPr/>
                <p14:nvPr/>
              </p14:nvContentPartPr>
              <p14:xfrm>
                <a:off x="7478908" y="2191412"/>
                <a:ext cx="181440" cy="216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31FB494-7598-4DE8-2FE9-4B7C019D92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68108" y="2180612"/>
                  <a:ext cx="202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2D01D9-D13C-A043-2A57-7DBC793D7D8D}"/>
                    </a:ext>
                  </a:extLst>
                </p14:cNvPr>
                <p14:cNvContentPartPr/>
                <p14:nvPr/>
              </p14:nvContentPartPr>
              <p14:xfrm>
                <a:off x="7522108" y="2171612"/>
                <a:ext cx="163080" cy="28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2D01D9-D13C-A043-2A57-7DBC793D7D8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11308" y="2160812"/>
                  <a:ext cx="184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C0861B-F2A3-C04E-5974-A7E035F1D746}"/>
                    </a:ext>
                  </a:extLst>
                </p14:cNvPr>
                <p14:cNvContentPartPr/>
                <p14:nvPr/>
              </p14:nvContentPartPr>
              <p14:xfrm>
                <a:off x="7770868" y="2353412"/>
                <a:ext cx="56520" cy="124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C0861B-F2A3-C04E-5974-A7E035F1D74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60068" y="2342612"/>
                  <a:ext cx="77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28FC5E4-7EC4-2FED-7FD7-0FFC9DEC580B}"/>
                    </a:ext>
                  </a:extLst>
                </p14:cNvPr>
                <p14:cNvContentPartPr/>
                <p14:nvPr/>
              </p14:nvContentPartPr>
              <p14:xfrm>
                <a:off x="8022148" y="2147132"/>
                <a:ext cx="235080" cy="34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28FC5E4-7EC4-2FED-7FD7-0FFC9DEC58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11348" y="2136332"/>
                  <a:ext cx="2563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73ED02-25CA-6A3B-0BA9-A7941908DDFD}"/>
                    </a:ext>
                  </a:extLst>
                </p14:cNvPr>
                <p14:cNvContentPartPr/>
                <p14:nvPr/>
              </p14:nvContentPartPr>
              <p14:xfrm>
                <a:off x="8423908" y="2116532"/>
                <a:ext cx="152280" cy="396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73ED02-25CA-6A3B-0BA9-A7941908DDF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13133" y="2105732"/>
                  <a:ext cx="17347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6DFB4B-DFB0-BB39-4A32-FECFDD947EE8}"/>
              </a:ext>
            </a:extLst>
          </p:cNvPr>
          <p:cNvGrpSpPr/>
          <p:nvPr/>
        </p:nvGrpSpPr>
        <p:grpSpPr>
          <a:xfrm>
            <a:off x="8801548" y="2158652"/>
            <a:ext cx="284760" cy="270360"/>
            <a:chOff x="8801548" y="2158652"/>
            <a:chExt cx="28476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10DB03-58D1-1EBB-EC69-1A0883564BE6}"/>
                    </a:ext>
                  </a:extLst>
                </p14:cNvPr>
                <p14:cNvContentPartPr/>
                <p14:nvPr/>
              </p14:nvContentPartPr>
              <p14:xfrm>
                <a:off x="8801548" y="2228852"/>
                <a:ext cx="284760" cy="74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10DB03-58D1-1EBB-EC69-1A0883564BE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90748" y="2218052"/>
                  <a:ext cx="306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FAFB10-F178-8B4B-0642-FAC3A0140A1E}"/>
                    </a:ext>
                  </a:extLst>
                </p14:cNvPr>
                <p14:cNvContentPartPr/>
                <p14:nvPr/>
              </p14:nvContentPartPr>
              <p14:xfrm>
                <a:off x="8956708" y="2158652"/>
                <a:ext cx="74160" cy="27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FAFB10-F178-8B4B-0642-FAC3A0140A1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45908" y="2147852"/>
                  <a:ext cx="9540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E0EFF7-960E-360F-D201-379400C9A0A3}"/>
              </a:ext>
            </a:extLst>
          </p:cNvPr>
          <p:cNvGrpSpPr/>
          <p:nvPr/>
        </p:nvGrpSpPr>
        <p:grpSpPr>
          <a:xfrm>
            <a:off x="9451708" y="2018252"/>
            <a:ext cx="501480" cy="447840"/>
            <a:chOff x="9451708" y="2018252"/>
            <a:chExt cx="50148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64EC57-7253-4AB3-0217-0361E8AB389B}"/>
                    </a:ext>
                  </a:extLst>
                </p14:cNvPr>
                <p14:cNvContentPartPr/>
                <p14:nvPr/>
              </p14:nvContentPartPr>
              <p14:xfrm>
                <a:off x="9451708" y="2018252"/>
                <a:ext cx="65520" cy="407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64EC57-7253-4AB3-0217-0361E8AB389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40908" y="2007452"/>
                  <a:ext cx="867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CC1957-E3E6-8250-D99C-1BE331FBBC72}"/>
                    </a:ext>
                  </a:extLst>
                </p14:cNvPr>
                <p14:cNvContentPartPr/>
                <p14:nvPr/>
              </p14:nvContentPartPr>
              <p14:xfrm>
                <a:off x="9639268" y="2126612"/>
                <a:ext cx="313920" cy="339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CC1957-E3E6-8250-D99C-1BE331FBBC7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28468" y="2115812"/>
                  <a:ext cx="33516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31B6C3-657E-E60F-1ED6-BC71B32BD89E}"/>
              </a:ext>
            </a:extLst>
          </p:cNvPr>
          <p:cNvGrpSpPr/>
          <p:nvPr/>
        </p:nvGrpSpPr>
        <p:grpSpPr>
          <a:xfrm>
            <a:off x="7566388" y="3682892"/>
            <a:ext cx="412200" cy="337680"/>
            <a:chOff x="7566388" y="3682892"/>
            <a:chExt cx="41220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1667715-B7AF-DB1D-7DA9-392B6219D87E}"/>
                    </a:ext>
                  </a:extLst>
                </p14:cNvPr>
                <p14:cNvContentPartPr/>
                <p14:nvPr/>
              </p14:nvContentPartPr>
              <p14:xfrm>
                <a:off x="7566388" y="3682892"/>
                <a:ext cx="34560" cy="337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1667715-B7AF-DB1D-7DA9-392B6219D8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55699" y="3672092"/>
                  <a:ext cx="55581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AD6940-63EC-E0DD-E7E2-29363CD64C1B}"/>
                    </a:ext>
                  </a:extLst>
                </p14:cNvPr>
                <p14:cNvContentPartPr/>
                <p14:nvPr/>
              </p14:nvContentPartPr>
              <p14:xfrm>
                <a:off x="7718668" y="3709172"/>
                <a:ext cx="259920" cy="273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AD6940-63EC-E0DD-E7E2-29363CD64C1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07868" y="3698372"/>
                  <a:ext cx="28116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BC9290-30CF-69EE-B4AD-D9236D15CE5F}"/>
              </a:ext>
            </a:extLst>
          </p:cNvPr>
          <p:cNvGrpSpPr/>
          <p:nvPr/>
        </p:nvGrpSpPr>
        <p:grpSpPr>
          <a:xfrm>
            <a:off x="8276308" y="3683972"/>
            <a:ext cx="390240" cy="337680"/>
            <a:chOff x="8276308" y="3683972"/>
            <a:chExt cx="39024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F917A2-9380-145A-9838-99C3A691E495}"/>
                    </a:ext>
                  </a:extLst>
                </p14:cNvPr>
                <p14:cNvContentPartPr/>
                <p14:nvPr/>
              </p14:nvContentPartPr>
              <p14:xfrm>
                <a:off x="8276308" y="3683972"/>
                <a:ext cx="63000" cy="324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F917A2-9380-145A-9838-99C3A691E49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65508" y="3673172"/>
                  <a:ext cx="842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A4849EE-6373-EAB9-AD6F-32AE8899C65C}"/>
                    </a:ext>
                  </a:extLst>
                </p14:cNvPr>
                <p14:cNvContentPartPr/>
                <p14:nvPr/>
              </p14:nvContentPartPr>
              <p14:xfrm>
                <a:off x="8421388" y="3735092"/>
                <a:ext cx="245160" cy="286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A4849EE-6373-EAB9-AD6F-32AE8899C65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0604" y="3724292"/>
                  <a:ext cx="266369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20EA2AB-7AA4-A6DD-A858-41647D4AEA82}"/>
              </a:ext>
            </a:extLst>
          </p:cNvPr>
          <p:cNvGrpSpPr/>
          <p:nvPr/>
        </p:nvGrpSpPr>
        <p:grpSpPr>
          <a:xfrm>
            <a:off x="8931868" y="3716372"/>
            <a:ext cx="381240" cy="349920"/>
            <a:chOff x="8931868" y="3716372"/>
            <a:chExt cx="38124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AC66CC-D139-2FDA-780D-05D82F1F3D7D}"/>
                    </a:ext>
                  </a:extLst>
                </p14:cNvPr>
                <p14:cNvContentPartPr/>
                <p14:nvPr/>
              </p14:nvContentPartPr>
              <p14:xfrm>
                <a:off x="8931868" y="3716372"/>
                <a:ext cx="69120" cy="32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AC66CC-D139-2FDA-780D-05D82F1F3D7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21068" y="3705572"/>
                  <a:ext cx="90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37CDD7-7330-8F8C-26F9-41480303D7E0}"/>
                    </a:ext>
                  </a:extLst>
                </p14:cNvPr>
                <p14:cNvContentPartPr/>
                <p14:nvPr/>
              </p14:nvContentPartPr>
              <p14:xfrm>
                <a:off x="9040228" y="3721772"/>
                <a:ext cx="272880" cy="344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37CDD7-7330-8F8C-26F9-41480303D7E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29414" y="3710972"/>
                  <a:ext cx="294148" cy="36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62B49C-B0F3-CADC-4BD4-BD9D291D1333}"/>
              </a:ext>
            </a:extLst>
          </p:cNvPr>
          <p:cNvGrpSpPr/>
          <p:nvPr/>
        </p:nvGrpSpPr>
        <p:grpSpPr>
          <a:xfrm>
            <a:off x="7480348" y="4299932"/>
            <a:ext cx="393120" cy="354600"/>
            <a:chOff x="7480348" y="4299932"/>
            <a:chExt cx="39312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E9D2CD2-1F1E-7E80-2BF8-594B795C52D6}"/>
                    </a:ext>
                  </a:extLst>
                </p14:cNvPr>
                <p14:cNvContentPartPr/>
                <p14:nvPr/>
              </p14:nvContentPartPr>
              <p14:xfrm>
                <a:off x="7480348" y="4299932"/>
                <a:ext cx="38160" cy="31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E9D2CD2-1F1E-7E80-2BF8-594B795C52D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69548" y="4289132"/>
                  <a:ext cx="59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B249EB2-9C76-25FC-9571-6EAF7575526D}"/>
                    </a:ext>
                  </a:extLst>
                </p14:cNvPr>
                <p14:cNvContentPartPr/>
                <p14:nvPr/>
              </p14:nvContentPartPr>
              <p14:xfrm>
                <a:off x="7587628" y="4366892"/>
                <a:ext cx="285840" cy="28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B249EB2-9C76-25FC-9571-6EAF757552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76842" y="4356092"/>
                  <a:ext cx="307053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4D76A5-BFED-2F7E-FE5D-3C23E598A753}"/>
              </a:ext>
            </a:extLst>
          </p:cNvPr>
          <p:cNvGrpSpPr/>
          <p:nvPr/>
        </p:nvGrpSpPr>
        <p:grpSpPr>
          <a:xfrm>
            <a:off x="7569988" y="5003372"/>
            <a:ext cx="379080" cy="300240"/>
            <a:chOff x="7569988" y="5003372"/>
            <a:chExt cx="37908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7B02D81-C8CF-9E7A-3F5C-9A6BC63C32D8}"/>
                    </a:ext>
                  </a:extLst>
                </p14:cNvPr>
                <p14:cNvContentPartPr/>
                <p14:nvPr/>
              </p14:nvContentPartPr>
              <p14:xfrm>
                <a:off x="7569988" y="5032532"/>
                <a:ext cx="27360" cy="271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7B02D81-C8CF-9E7A-3F5C-9A6BC63C32D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59188" y="5021718"/>
                  <a:ext cx="48600" cy="292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3A5695-F1C3-EA64-5AE1-5CCEE6C21E04}"/>
                    </a:ext>
                  </a:extLst>
                </p14:cNvPr>
                <p14:cNvContentPartPr/>
                <p14:nvPr/>
              </p14:nvContentPartPr>
              <p14:xfrm>
                <a:off x="7695628" y="5003372"/>
                <a:ext cx="253440" cy="250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3A5695-F1C3-EA64-5AE1-5CCEE6C21E0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84828" y="4992572"/>
                  <a:ext cx="27468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6A4253E-109B-E4B5-B7BC-32C9E100F604}"/>
              </a:ext>
            </a:extLst>
          </p:cNvPr>
          <p:cNvGrpSpPr/>
          <p:nvPr/>
        </p:nvGrpSpPr>
        <p:grpSpPr>
          <a:xfrm>
            <a:off x="8339308" y="4928492"/>
            <a:ext cx="313560" cy="343800"/>
            <a:chOff x="8339308" y="4928492"/>
            <a:chExt cx="3135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CE8D180-85DA-9A45-A59C-86791A3C87C2}"/>
                    </a:ext>
                  </a:extLst>
                </p14:cNvPr>
                <p14:cNvContentPartPr/>
                <p14:nvPr/>
              </p14:nvContentPartPr>
              <p14:xfrm>
                <a:off x="8339308" y="4928492"/>
                <a:ext cx="23760" cy="343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CE8D180-85DA-9A45-A59C-86791A3C87C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28508" y="4917703"/>
                  <a:ext cx="45000" cy="365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E57F8F-E36B-FBF8-54C7-0862E0A4F8A0}"/>
                    </a:ext>
                  </a:extLst>
                </p14:cNvPr>
                <p14:cNvContentPartPr/>
                <p14:nvPr/>
              </p14:nvContentPartPr>
              <p14:xfrm>
                <a:off x="8439748" y="5000492"/>
                <a:ext cx="213120" cy="239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E57F8F-E36B-FBF8-54C7-0862E0A4F8A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28930" y="4989708"/>
                  <a:ext cx="234396" cy="2602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0BED8-E63D-D740-B114-4020E2152163}"/>
              </a:ext>
            </a:extLst>
          </p:cNvPr>
          <p:cNvGrpSpPr/>
          <p:nvPr/>
        </p:nvGrpSpPr>
        <p:grpSpPr>
          <a:xfrm>
            <a:off x="8959948" y="4988612"/>
            <a:ext cx="367200" cy="304560"/>
            <a:chOff x="8959948" y="4988612"/>
            <a:chExt cx="36720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C04FDCC-44E5-A938-A537-5198060C2C4A}"/>
                    </a:ext>
                  </a:extLst>
                </p14:cNvPr>
                <p14:cNvContentPartPr/>
                <p14:nvPr/>
              </p14:nvContentPartPr>
              <p14:xfrm>
                <a:off x="8959948" y="4988612"/>
                <a:ext cx="46080" cy="304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C04FDCC-44E5-A938-A537-5198060C2C4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49232" y="4977812"/>
                  <a:ext cx="67155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EDC5CE-5BA4-9047-3B24-8576FCEE8C29}"/>
                    </a:ext>
                  </a:extLst>
                </p14:cNvPr>
                <p14:cNvContentPartPr/>
                <p14:nvPr/>
              </p14:nvContentPartPr>
              <p14:xfrm>
                <a:off x="9069028" y="5019212"/>
                <a:ext cx="258120" cy="217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EDC5CE-5BA4-9047-3B24-8576FCEE8C2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58243" y="5008412"/>
                  <a:ext cx="27933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8B6D939-2996-F13D-0986-DE79AEABC012}"/>
              </a:ext>
            </a:extLst>
          </p:cNvPr>
          <p:cNvGrpSpPr/>
          <p:nvPr/>
        </p:nvGrpSpPr>
        <p:grpSpPr>
          <a:xfrm>
            <a:off x="8984068" y="4294532"/>
            <a:ext cx="383040" cy="379440"/>
            <a:chOff x="8984068" y="4294532"/>
            <a:chExt cx="38304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DE77DE-BCA2-7648-6B10-CC40F3E5BBC5}"/>
                    </a:ext>
                  </a:extLst>
                </p14:cNvPr>
                <p14:cNvContentPartPr/>
                <p14:nvPr/>
              </p14:nvContentPartPr>
              <p14:xfrm>
                <a:off x="8984068" y="4294532"/>
                <a:ext cx="22320" cy="343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DE77DE-BCA2-7648-6B10-CC40F3E5BBC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73268" y="4283732"/>
                  <a:ext cx="43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D978FD-8A59-98C3-CB35-BB57AEBF483D}"/>
                    </a:ext>
                  </a:extLst>
                </p14:cNvPr>
                <p14:cNvContentPartPr/>
                <p14:nvPr/>
              </p14:nvContentPartPr>
              <p14:xfrm>
                <a:off x="9112948" y="4297052"/>
                <a:ext cx="254160" cy="376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D978FD-8A59-98C3-CB35-BB57AEBF483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102148" y="4286252"/>
                  <a:ext cx="27540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CE9CE1-0D45-0452-45BA-0715B2B08FE4}"/>
              </a:ext>
            </a:extLst>
          </p:cNvPr>
          <p:cNvGrpSpPr/>
          <p:nvPr/>
        </p:nvGrpSpPr>
        <p:grpSpPr>
          <a:xfrm>
            <a:off x="8271628" y="4306412"/>
            <a:ext cx="357120" cy="342720"/>
            <a:chOff x="8271628" y="4306412"/>
            <a:chExt cx="35712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AE25F8-6279-7C74-93B6-FE95FFE6BC26}"/>
                    </a:ext>
                  </a:extLst>
                </p14:cNvPr>
                <p14:cNvContentPartPr/>
                <p14:nvPr/>
              </p14:nvContentPartPr>
              <p14:xfrm>
                <a:off x="8271628" y="4306412"/>
                <a:ext cx="36360" cy="342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AE25F8-6279-7C74-93B6-FE95FFE6BC2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60720" y="4295612"/>
                  <a:ext cx="57812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8F73F00-5F81-C336-CDF4-36A980250A71}"/>
                    </a:ext>
                  </a:extLst>
                </p14:cNvPr>
                <p14:cNvContentPartPr/>
                <p14:nvPr/>
              </p14:nvContentPartPr>
              <p14:xfrm>
                <a:off x="8420308" y="4346732"/>
                <a:ext cx="208440" cy="27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8F73F00-5F81-C336-CDF4-36A980250A7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409508" y="4335932"/>
                  <a:ext cx="22968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D583CE5-D39F-31EA-3EB4-65E17A3259D3}"/>
              </a:ext>
            </a:extLst>
          </p:cNvPr>
          <p:cNvGrpSpPr/>
          <p:nvPr/>
        </p:nvGrpSpPr>
        <p:grpSpPr>
          <a:xfrm>
            <a:off x="9635668" y="4322612"/>
            <a:ext cx="321120" cy="374400"/>
            <a:chOff x="9635668" y="4322612"/>
            <a:chExt cx="32112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A8AB52-E1D5-BC5C-B75B-72E1682420A9}"/>
                    </a:ext>
                  </a:extLst>
                </p14:cNvPr>
                <p14:cNvContentPartPr/>
                <p14:nvPr/>
              </p14:nvContentPartPr>
              <p14:xfrm>
                <a:off x="9635668" y="4322612"/>
                <a:ext cx="37440" cy="374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A8AB52-E1D5-BC5C-B75B-72E1682420A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624868" y="4311802"/>
                  <a:ext cx="58680" cy="39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F104989-77D1-96CB-5D47-9B71C7E6FFEC}"/>
                    </a:ext>
                  </a:extLst>
                </p14:cNvPr>
                <p14:cNvContentPartPr/>
                <p14:nvPr/>
              </p14:nvContentPartPr>
              <p14:xfrm>
                <a:off x="9750508" y="4380572"/>
                <a:ext cx="206280" cy="29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F104989-77D1-96CB-5D47-9B71C7E6FFE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39708" y="4369785"/>
                  <a:ext cx="227520" cy="3174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E58DF2C-186A-ADE6-AAAA-11367EEFCF19}"/>
              </a:ext>
            </a:extLst>
          </p:cNvPr>
          <p:cNvGrpSpPr/>
          <p:nvPr/>
        </p:nvGrpSpPr>
        <p:grpSpPr>
          <a:xfrm>
            <a:off x="9627748" y="3698372"/>
            <a:ext cx="351000" cy="362880"/>
            <a:chOff x="9627748" y="3698372"/>
            <a:chExt cx="35100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E10BAA-F1C5-4C2F-6977-D3BAA59578CF}"/>
                    </a:ext>
                  </a:extLst>
                </p14:cNvPr>
                <p14:cNvContentPartPr/>
                <p14:nvPr/>
              </p14:nvContentPartPr>
              <p14:xfrm>
                <a:off x="9627748" y="3698372"/>
                <a:ext cx="43920" cy="362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E10BAA-F1C5-4C2F-6977-D3BAA59578C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16948" y="3687572"/>
                  <a:ext cx="651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D473552-BFE8-DA92-4AB9-FAD5A7268A01}"/>
                    </a:ext>
                  </a:extLst>
                </p14:cNvPr>
                <p14:cNvContentPartPr/>
                <p14:nvPr/>
              </p14:nvContentPartPr>
              <p14:xfrm>
                <a:off x="9686428" y="3749852"/>
                <a:ext cx="292320" cy="293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D473552-BFE8-DA92-4AB9-FAD5A7268A0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75628" y="3739052"/>
                  <a:ext cx="31356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DCCCEEF-D1E5-ECD6-75ED-42EAA7884863}"/>
              </a:ext>
            </a:extLst>
          </p:cNvPr>
          <p:cNvGrpSpPr/>
          <p:nvPr/>
        </p:nvGrpSpPr>
        <p:grpSpPr>
          <a:xfrm>
            <a:off x="9651868" y="2999252"/>
            <a:ext cx="333720" cy="383760"/>
            <a:chOff x="9651868" y="2999252"/>
            <a:chExt cx="33372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61938B0-5532-1A8D-7906-73A0D9878323}"/>
                    </a:ext>
                  </a:extLst>
                </p14:cNvPr>
                <p14:cNvContentPartPr/>
                <p14:nvPr/>
              </p14:nvContentPartPr>
              <p14:xfrm>
                <a:off x="9651868" y="2999252"/>
                <a:ext cx="46080" cy="383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61938B0-5532-1A8D-7906-73A0D987832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41068" y="2988452"/>
                  <a:ext cx="673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DE6EAC-9050-AFEE-11A1-76DBEEDA3AB4}"/>
                    </a:ext>
                  </a:extLst>
                </p14:cNvPr>
                <p14:cNvContentPartPr/>
                <p14:nvPr/>
              </p14:nvContentPartPr>
              <p14:xfrm>
                <a:off x="9760948" y="3083852"/>
                <a:ext cx="224640" cy="258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DE6EAC-9050-AFEE-11A1-76DBEEDA3AB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750148" y="3073067"/>
                  <a:ext cx="245880" cy="27969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8648EAB-9199-DD29-069A-1404A84422CF}"/>
              </a:ext>
            </a:extLst>
          </p:cNvPr>
          <p:cNvGrpSpPr/>
          <p:nvPr/>
        </p:nvGrpSpPr>
        <p:grpSpPr>
          <a:xfrm>
            <a:off x="9642148" y="4928492"/>
            <a:ext cx="350280" cy="424440"/>
            <a:chOff x="9642148" y="4928492"/>
            <a:chExt cx="3502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31EB02-746C-82FF-71E0-DE860371677F}"/>
                    </a:ext>
                  </a:extLst>
                </p14:cNvPr>
                <p14:cNvContentPartPr/>
                <p14:nvPr/>
              </p14:nvContentPartPr>
              <p14:xfrm>
                <a:off x="9642148" y="4928492"/>
                <a:ext cx="60480" cy="424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31EB02-746C-82FF-71E0-DE860371677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31348" y="4917692"/>
                  <a:ext cx="817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23C8DA2-E757-D76E-9E31-8AA79F734A51}"/>
                    </a:ext>
                  </a:extLst>
                </p14:cNvPr>
                <p14:cNvContentPartPr/>
                <p14:nvPr/>
              </p14:nvContentPartPr>
              <p14:xfrm>
                <a:off x="9734308" y="4947932"/>
                <a:ext cx="258120" cy="293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23C8DA2-E757-D76E-9E31-8AA79F734A5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723493" y="4937132"/>
                  <a:ext cx="27939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3D52C09-8222-3BD8-EF92-536B2449D357}"/>
              </a:ext>
            </a:extLst>
          </p:cNvPr>
          <p:cNvGrpSpPr/>
          <p:nvPr/>
        </p:nvGrpSpPr>
        <p:grpSpPr>
          <a:xfrm>
            <a:off x="9660148" y="5582612"/>
            <a:ext cx="342000" cy="298800"/>
            <a:chOff x="9660148" y="5582612"/>
            <a:chExt cx="3420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E104E8-1BC6-76C4-5041-8978F48BA98F}"/>
                    </a:ext>
                  </a:extLst>
                </p14:cNvPr>
                <p14:cNvContentPartPr/>
                <p14:nvPr/>
              </p14:nvContentPartPr>
              <p14:xfrm>
                <a:off x="9660148" y="5582612"/>
                <a:ext cx="48600" cy="298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E104E8-1BC6-76C4-5041-8978F48BA98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49348" y="5571812"/>
                  <a:ext cx="698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436644C-F21F-6242-DAB3-C581E683752A}"/>
                    </a:ext>
                  </a:extLst>
                </p14:cNvPr>
                <p14:cNvContentPartPr/>
                <p14:nvPr/>
              </p14:nvContentPartPr>
              <p14:xfrm>
                <a:off x="9670228" y="5591252"/>
                <a:ext cx="331920" cy="270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436644C-F21F-6242-DAB3-C581E683752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59428" y="5580452"/>
                  <a:ext cx="35316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3982D16-F5AC-CF59-1A53-A5068BA4990E}"/>
              </a:ext>
            </a:extLst>
          </p:cNvPr>
          <p:cNvGrpSpPr/>
          <p:nvPr/>
        </p:nvGrpSpPr>
        <p:grpSpPr>
          <a:xfrm>
            <a:off x="8937988" y="5537252"/>
            <a:ext cx="354960" cy="403560"/>
            <a:chOff x="8937988" y="5537252"/>
            <a:chExt cx="3549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8919342-ADAD-C146-5935-B49583680B37}"/>
                    </a:ext>
                  </a:extLst>
                </p14:cNvPr>
                <p14:cNvContentPartPr/>
                <p14:nvPr/>
              </p14:nvContentPartPr>
              <p14:xfrm>
                <a:off x="8937988" y="5537252"/>
                <a:ext cx="42120" cy="403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8919342-ADAD-C146-5935-B49583680B3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927188" y="5526452"/>
                  <a:ext cx="633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3DF4002-EECE-95A2-0415-3F595E7B44CA}"/>
                    </a:ext>
                  </a:extLst>
                </p14:cNvPr>
                <p14:cNvContentPartPr/>
                <p14:nvPr/>
              </p14:nvContentPartPr>
              <p14:xfrm>
                <a:off x="9000988" y="5627612"/>
                <a:ext cx="291960" cy="263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3DF4002-EECE-95A2-0415-3F595E7B44C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90201" y="5616797"/>
                  <a:ext cx="313174" cy="2844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B17F23F-83A9-5D53-2B53-B9DFFE475042}"/>
              </a:ext>
            </a:extLst>
          </p:cNvPr>
          <p:cNvGrpSpPr/>
          <p:nvPr/>
        </p:nvGrpSpPr>
        <p:grpSpPr>
          <a:xfrm>
            <a:off x="8295028" y="5517092"/>
            <a:ext cx="334800" cy="374040"/>
            <a:chOff x="8295028" y="5517092"/>
            <a:chExt cx="3348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1CDD8D2-B7B9-4E65-8D61-7FE51B477147}"/>
                    </a:ext>
                  </a:extLst>
                </p14:cNvPr>
                <p14:cNvContentPartPr/>
                <p14:nvPr/>
              </p14:nvContentPartPr>
              <p14:xfrm>
                <a:off x="8295028" y="5517092"/>
                <a:ext cx="30240" cy="374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1CDD8D2-B7B9-4E65-8D61-7FE51B47714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84228" y="5506292"/>
                  <a:ext cx="51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1245452-B3CD-5A8B-CEDC-482F9571AE15}"/>
                    </a:ext>
                  </a:extLst>
                </p14:cNvPr>
                <p14:cNvContentPartPr/>
                <p14:nvPr/>
              </p14:nvContentPartPr>
              <p14:xfrm>
                <a:off x="8347588" y="5609612"/>
                <a:ext cx="282240" cy="245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1245452-B3CD-5A8B-CEDC-482F9571AE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36788" y="5598796"/>
                  <a:ext cx="303480" cy="26643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78A0D01-52AF-4F6E-59B0-3968EE2BE3E0}"/>
              </a:ext>
            </a:extLst>
          </p:cNvPr>
          <p:cNvGrpSpPr/>
          <p:nvPr/>
        </p:nvGrpSpPr>
        <p:grpSpPr>
          <a:xfrm>
            <a:off x="7544068" y="5559212"/>
            <a:ext cx="340200" cy="300600"/>
            <a:chOff x="7544068" y="5559212"/>
            <a:chExt cx="34020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BD4E457-532E-C49D-DDD3-6D201DB1F49E}"/>
                    </a:ext>
                  </a:extLst>
                </p14:cNvPr>
                <p14:cNvContentPartPr/>
                <p14:nvPr/>
              </p14:nvContentPartPr>
              <p14:xfrm>
                <a:off x="7544068" y="5559212"/>
                <a:ext cx="40680" cy="300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BD4E457-532E-C49D-DDD3-6D201DB1F49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33268" y="5548412"/>
                  <a:ext cx="619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44A963-CA72-D6C0-C796-52232C6A8C95}"/>
                    </a:ext>
                  </a:extLst>
                </p14:cNvPr>
                <p14:cNvContentPartPr/>
                <p14:nvPr/>
              </p14:nvContentPartPr>
              <p14:xfrm>
                <a:off x="7619308" y="5598452"/>
                <a:ext cx="264960" cy="244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44A963-CA72-D6C0-C796-52232C6A8C9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08508" y="5587652"/>
                  <a:ext cx="28620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BB5A95A-42B7-B507-1D76-92E675F1C7BB}"/>
              </a:ext>
            </a:extLst>
          </p:cNvPr>
          <p:cNvGrpSpPr/>
          <p:nvPr/>
        </p:nvGrpSpPr>
        <p:grpSpPr>
          <a:xfrm>
            <a:off x="6895348" y="5553092"/>
            <a:ext cx="339120" cy="350280"/>
            <a:chOff x="6895348" y="5553092"/>
            <a:chExt cx="33912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3F0B54B-D112-FEA1-D89F-470A1A67C44F}"/>
                    </a:ext>
                  </a:extLst>
                </p14:cNvPr>
                <p14:cNvContentPartPr/>
                <p14:nvPr/>
              </p14:nvContentPartPr>
              <p14:xfrm>
                <a:off x="6895348" y="5553092"/>
                <a:ext cx="58320" cy="344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3F0B54B-D112-FEA1-D89F-470A1A67C44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84548" y="5542292"/>
                  <a:ext cx="795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268145C-EE25-36BB-895B-3A5ECC3CD4AA}"/>
                    </a:ext>
                  </a:extLst>
                </p14:cNvPr>
                <p14:cNvContentPartPr/>
                <p14:nvPr/>
              </p14:nvContentPartPr>
              <p14:xfrm>
                <a:off x="7009108" y="5632652"/>
                <a:ext cx="225360" cy="270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268145C-EE25-36BB-895B-3A5ECC3CD4A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998308" y="5621852"/>
                  <a:ext cx="24660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5C71109-B521-3076-BDA4-D95D11372C8A}"/>
              </a:ext>
            </a:extLst>
          </p:cNvPr>
          <p:cNvGrpSpPr/>
          <p:nvPr/>
        </p:nvGrpSpPr>
        <p:grpSpPr>
          <a:xfrm>
            <a:off x="6815068" y="4908692"/>
            <a:ext cx="381960" cy="352080"/>
            <a:chOff x="6815068" y="4908692"/>
            <a:chExt cx="38196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9953F0E-1BBB-559A-50EF-A15AC1377FBB}"/>
                    </a:ext>
                  </a:extLst>
                </p14:cNvPr>
                <p14:cNvContentPartPr/>
                <p14:nvPr/>
              </p14:nvContentPartPr>
              <p14:xfrm>
                <a:off x="6815068" y="4908692"/>
                <a:ext cx="70200" cy="352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953F0E-1BBB-559A-50EF-A15AC1377F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04268" y="4897892"/>
                  <a:ext cx="914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2D2FFBF-4227-D4C9-9B3A-95641DF80DAB}"/>
                    </a:ext>
                  </a:extLst>
                </p14:cNvPr>
                <p14:cNvContentPartPr/>
                <p14:nvPr/>
              </p14:nvContentPartPr>
              <p14:xfrm>
                <a:off x="6934948" y="4980332"/>
                <a:ext cx="262080" cy="25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2D2FFBF-4227-D4C9-9B3A-95641DF80DA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924148" y="4969532"/>
                  <a:ext cx="28332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BABE1B1-D5C5-4FF1-7345-BD3FE8F556E6}"/>
              </a:ext>
            </a:extLst>
          </p:cNvPr>
          <p:cNvGrpSpPr/>
          <p:nvPr/>
        </p:nvGrpSpPr>
        <p:grpSpPr>
          <a:xfrm>
            <a:off x="6882028" y="4222172"/>
            <a:ext cx="343800" cy="399600"/>
            <a:chOff x="6882028" y="4222172"/>
            <a:chExt cx="34380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F13D39E-A367-5B02-1EA9-0984CF9586FA}"/>
                    </a:ext>
                  </a:extLst>
                </p14:cNvPr>
                <p14:cNvContentPartPr/>
                <p14:nvPr/>
              </p14:nvContentPartPr>
              <p14:xfrm>
                <a:off x="6882028" y="4222172"/>
                <a:ext cx="34560" cy="382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F13D39E-A367-5B02-1EA9-0984CF9586F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871228" y="4211372"/>
                  <a:ext cx="558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60675EB-7C20-108D-EA17-27F753C860BD}"/>
                    </a:ext>
                  </a:extLst>
                </p14:cNvPr>
                <p14:cNvContentPartPr/>
                <p14:nvPr/>
              </p14:nvContentPartPr>
              <p14:xfrm>
                <a:off x="6973108" y="4335932"/>
                <a:ext cx="252720" cy="285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60675EB-7C20-108D-EA17-27F753C860B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62308" y="4325132"/>
                  <a:ext cx="27396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BE39B16-7461-1AAE-3497-FB7C1BF5AB38}"/>
              </a:ext>
            </a:extLst>
          </p:cNvPr>
          <p:cNvGrpSpPr/>
          <p:nvPr/>
        </p:nvGrpSpPr>
        <p:grpSpPr>
          <a:xfrm>
            <a:off x="6828748" y="3696572"/>
            <a:ext cx="373320" cy="331560"/>
            <a:chOff x="6828748" y="3696572"/>
            <a:chExt cx="37332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9D551F-61DD-2901-476F-51004B71FB5D}"/>
                    </a:ext>
                  </a:extLst>
                </p14:cNvPr>
                <p14:cNvContentPartPr/>
                <p14:nvPr/>
              </p14:nvContentPartPr>
              <p14:xfrm>
                <a:off x="6828748" y="3696572"/>
                <a:ext cx="48240" cy="331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9D551F-61DD-2901-476F-51004B71FB5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17948" y="3685772"/>
                  <a:ext cx="694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A83E209-0010-E002-5438-5CDDCA5064FA}"/>
                    </a:ext>
                  </a:extLst>
                </p14:cNvPr>
                <p14:cNvContentPartPr/>
                <p14:nvPr/>
              </p14:nvContentPartPr>
              <p14:xfrm>
                <a:off x="6963388" y="3738692"/>
                <a:ext cx="238680" cy="25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A83E209-0010-E002-5438-5CDDCA5064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52588" y="3727892"/>
                  <a:ext cx="25992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E37E11A-A1CC-FBA9-3112-B19787AE1D0E}"/>
              </a:ext>
            </a:extLst>
          </p:cNvPr>
          <p:cNvGrpSpPr/>
          <p:nvPr/>
        </p:nvGrpSpPr>
        <p:grpSpPr>
          <a:xfrm>
            <a:off x="6829108" y="3049292"/>
            <a:ext cx="342000" cy="361440"/>
            <a:chOff x="6829108" y="3049292"/>
            <a:chExt cx="3420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AC8B71-416E-1921-FA8A-6650B7D36D26}"/>
                    </a:ext>
                  </a:extLst>
                </p14:cNvPr>
                <p14:cNvContentPartPr/>
                <p14:nvPr/>
              </p14:nvContentPartPr>
              <p14:xfrm>
                <a:off x="6829108" y="3049292"/>
                <a:ext cx="66600" cy="361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AC8B71-416E-1921-FA8A-6650B7D36D2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818308" y="3038492"/>
                  <a:ext cx="878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CCA52DC-C7FA-1850-BBB6-A64A0F887E21}"/>
                    </a:ext>
                  </a:extLst>
                </p14:cNvPr>
                <p14:cNvContentPartPr/>
                <p14:nvPr/>
              </p14:nvContentPartPr>
              <p14:xfrm>
                <a:off x="6960508" y="3175652"/>
                <a:ext cx="210600" cy="193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CCA52DC-C7FA-1850-BBB6-A64A0F887E2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49726" y="3164852"/>
                  <a:ext cx="231804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D9F68D8-DF05-2C40-ADA1-82C87D1E082C}"/>
              </a:ext>
            </a:extLst>
          </p:cNvPr>
          <p:cNvGrpSpPr/>
          <p:nvPr/>
        </p:nvGrpSpPr>
        <p:grpSpPr>
          <a:xfrm>
            <a:off x="7593748" y="3013292"/>
            <a:ext cx="348480" cy="402120"/>
            <a:chOff x="7593748" y="3013292"/>
            <a:chExt cx="34848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627580E-829F-14FC-7BBF-DD7ABA12074D}"/>
                    </a:ext>
                  </a:extLst>
                </p14:cNvPr>
                <p14:cNvContentPartPr/>
                <p14:nvPr/>
              </p14:nvContentPartPr>
              <p14:xfrm>
                <a:off x="7593748" y="3013292"/>
                <a:ext cx="39960" cy="402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627580E-829F-14FC-7BBF-DD7ABA12074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82948" y="3002492"/>
                  <a:ext cx="612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BB65166-EC6A-E814-AF2F-ACF1DE39F2DD}"/>
                    </a:ext>
                  </a:extLst>
                </p14:cNvPr>
                <p14:cNvContentPartPr/>
                <p14:nvPr/>
              </p14:nvContentPartPr>
              <p14:xfrm>
                <a:off x="7700668" y="3150452"/>
                <a:ext cx="241560" cy="232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BB65166-EC6A-E814-AF2F-ACF1DE39F2D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689868" y="3139635"/>
                  <a:ext cx="262800" cy="2534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83694DF-0317-E580-6549-C292BF332CC4}"/>
              </a:ext>
            </a:extLst>
          </p:cNvPr>
          <p:cNvGrpSpPr/>
          <p:nvPr/>
        </p:nvGrpSpPr>
        <p:grpSpPr>
          <a:xfrm>
            <a:off x="8282068" y="3037412"/>
            <a:ext cx="332280" cy="425160"/>
            <a:chOff x="8282068" y="3037412"/>
            <a:chExt cx="33228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177555A-3D78-3CAA-CD5D-839CEC73A3F2}"/>
                    </a:ext>
                  </a:extLst>
                </p14:cNvPr>
                <p14:cNvContentPartPr/>
                <p14:nvPr/>
              </p14:nvContentPartPr>
              <p14:xfrm>
                <a:off x="8282068" y="3037412"/>
                <a:ext cx="65160" cy="42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177555A-3D78-3CAA-CD5D-839CEC73A3F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271268" y="3026612"/>
                  <a:ext cx="86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AC420DE-DF6E-F90E-E948-32F04E321C36}"/>
                    </a:ext>
                  </a:extLst>
                </p14:cNvPr>
                <p14:cNvContentPartPr/>
                <p14:nvPr/>
              </p14:nvContentPartPr>
              <p14:xfrm>
                <a:off x="8379628" y="3156572"/>
                <a:ext cx="234720" cy="245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AC420DE-DF6E-F90E-E948-32F04E321C3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68828" y="3145772"/>
                  <a:ext cx="25596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EBC2C3D-477E-4849-A68F-172288A41062}"/>
              </a:ext>
            </a:extLst>
          </p:cNvPr>
          <p:cNvGrpSpPr/>
          <p:nvPr/>
        </p:nvGrpSpPr>
        <p:grpSpPr>
          <a:xfrm>
            <a:off x="8941588" y="3026972"/>
            <a:ext cx="370800" cy="374400"/>
            <a:chOff x="8941588" y="3026972"/>
            <a:chExt cx="3708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E42B62-12A8-ACF4-C67F-66CC7381D3E0}"/>
                    </a:ext>
                  </a:extLst>
                </p14:cNvPr>
                <p14:cNvContentPartPr/>
                <p14:nvPr/>
              </p14:nvContentPartPr>
              <p14:xfrm>
                <a:off x="8941588" y="3026972"/>
                <a:ext cx="48240" cy="374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E42B62-12A8-ACF4-C67F-66CC7381D3E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930707" y="3016172"/>
                  <a:ext cx="696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D20D313-F4D7-F89F-62A7-FF121DF01A0C}"/>
                    </a:ext>
                  </a:extLst>
                </p14:cNvPr>
                <p14:cNvContentPartPr/>
                <p14:nvPr/>
              </p14:nvContentPartPr>
              <p14:xfrm>
                <a:off x="9053188" y="3059732"/>
                <a:ext cx="259200" cy="336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D20D313-F4D7-F89F-62A7-FF121DF01A0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042388" y="3048920"/>
                  <a:ext cx="280440" cy="35786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427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5A4C-438A-1DC2-ECF2-341D21F6C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10" y="365125"/>
            <a:ext cx="9737690" cy="707886"/>
          </a:xfrm>
        </p:spPr>
        <p:txBody>
          <a:bodyPr>
            <a:normAutofit/>
          </a:bodyPr>
          <a:lstStyle/>
          <a:p>
            <a:r>
              <a:rPr lang="en-US"/>
              <a:t>Write the image operation in the blank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623E2F-5F71-F50A-4C53-CA8245AEB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762538"/>
              </p:ext>
            </p:extLst>
          </p:nvPr>
        </p:nvGraphicFramePr>
        <p:xfrm>
          <a:off x="1798054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576E032-5272-4133-C610-1C0A5C69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938476"/>
              </p:ext>
            </p:extLst>
          </p:nvPr>
        </p:nvGraphicFramePr>
        <p:xfrm>
          <a:off x="6693511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8B0846-49E6-C605-0C41-01ECFC27DFAC}"/>
              </a:ext>
            </a:extLst>
          </p:cNvPr>
          <p:cNvSpPr txBox="1"/>
          <p:nvPr/>
        </p:nvSpPr>
        <p:spPr>
          <a:xfrm>
            <a:off x="2857202" y="1891777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f(x, 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F81651-5916-DD74-DD21-DFCFBCF2133F}"/>
              </a:ext>
            </a:extLst>
          </p:cNvPr>
          <p:cNvSpPr txBox="1"/>
          <p:nvPr/>
        </p:nvSpPr>
        <p:spPr>
          <a:xfrm>
            <a:off x="6871862" y="224572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87585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5A4C-438A-1DC2-ECF2-341D21F6C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10" y="365125"/>
            <a:ext cx="9737690" cy="707886"/>
          </a:xfrm>
        </p:spPr>
        <p:txBody>
          <a:bodyPr>
            <a:normAutofit/>
          </a:bodyPr>
          <a:lstStyle/>
          <a:p>
            <a:r>
              <a:rPr lang="en-US"/>
              <a:t>Write the image operation in the blank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623E2F-5F71-F50A-4C53-CA8245AEBA1F}"/>
              </a:ext>
            </a:extLst>
          </p:cNvPr>
          <p:cNvGraphicFramePr>
            <a:graphicFrameLocks noGrp="1"/>
          </p:cNvGraphicFramePr>
          <p:nvPr/>
        </p:nvGraphicFramePr>
        <p:xfrm>
          <a:off x="1798054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576E032-5272-4133-C610-1C0A5C69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054547"/>
              </p:ext>
            </p:extLst>
          </p:nvPr>
        </p:nvGraphicFramePr>
        <p:xfrm>
          <a:off x="6693511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8B0846-49E6-C605-0C41-01ECFC27DFAC}"/>
              </a:ext>
            </a:extLst>
          </p:cNvPr>
          <p:cNvSpPr txBox="1"/>
          <p:nvPr/>
        </p:nvSpPr>
        <p:spPr>
          <a:xfrm>
            <a:off x="2857202" y="1891777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f(x, 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F81651-5916-DD74-DD21-DFCFBCF2133F}"/>
              </a:ext>
            </a:extLst>
          </p:cNvPr>
          <p:cNvSpPr txBox="1"/>
          <p:nvPr/>
        </p:nvSpPr>
        <p:spPr>
          <a:xfrm>
            <a:off x="6871862" y="224572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704910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5A4C-438A-1DC2-ECF2-341D21F6C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10" y="365125"/>
            <a:ext cx="9737690" cy="707886"/>
          </a:xfrm>
        </p:spPr>
        <p:txBody>
          <a:bodyPr>
            <a:normAutofit/>
          </a:bodyPr>
          <a:lstStyle/>
          <a:p>
            <a:r>
              <a:rPr lang="en-US"/>
              <a:t>Write the image operation in the blank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623E2F-5F71-F50A-4C53-CA8245AEBA1F}"/>
              </a:ext>
            </a:extLst>
          </p:cNvPr>
          <p:cNvGraphicFramePr>
            <a:graphicFrameLocks noGrp="1"/>
          </p:cNvGraphicFramePr>
          <p:nvPr/>
        </p:nvGraphicFramePr>
        <p:xfrm>
          <a:off x="1798054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576E032-5272-4133-C610-1C0A5C69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176601"/>
              </p:ext>
            </p:extLst>
          </p:nvPr>
        </p:nvGraphicFramePr>
        <p:xfrm>
          <a:off x="6693511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8B0846-49E6-C605-0C41-01ECFC27DFAC}"/>
              </a:ext>
            </a:extLst>
          </p:cNvPr>
          <p:cNvSpPr txBox="1"/>
          <p:nvPr/>
        </p:nvSpPr>
        <p:spPr>
          <a:xfrm>
            <a:off x="2857202" y="1891777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f(x, 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F81651-5916-DD74-DD21-DFCFBCF2133F}"/>
              </a:ext>
            </a:extLst>
          </p:cNvPr>
          <p:cNvSpPr txBox="1"/>
          <p:nvPr/>
        </p:nvSpPr>
        <p:spPr>
          <a:xfrm>
            <a:off x="6871862" y="224572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4162653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5A4C-438A-1DC2-ECF2-341D21F6C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10" y="365125"/>
            <a:ext cx="9737690" cy="707886"/>
          </a:xfrm>
        </p:spPr>
        <p:txBody>
          <a:bodyPr>
            <a:normAutofit/>
          </a:bodyPr>
          <a:lstStyle/>
          <a:p>
            <a:r>
              <a:rPr lang="en-US"/>
              <a:t>Write the image operation in the blank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623E2F-5F71-F50A-4C53-CA8245AEBA1F}"/>
              </a:ext>
            </a:extLst>
          </p:cNvPr>
          <p:cNvGraphicFramePr>
            <a:graphicFrameLocks noGrp="1"/>
          </p:cNvGraphicFramePr>
          <p:nvPr/>
        </p:nvGraphicFramePr>
        <p:xfrm>
          <a:off x="1798054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576E032-5272-4133-C610-1C0A5C69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93563"/>
              </p:ext>
            </p:extLst>
          </p:nvPr>
        </p:nvGraphicFramePr>
        <p:xfrm>
          <a:off x="6693511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8B0846-49E6-C605-0C41-01ECFC27DFAC}"/>
              </a:ext>
            </a:extLst>
          </p:cNvPr>
          <p:cNvSpPr txBox="1"/>
          <p:nvPr/>
        </p:nvSpPr>
        <p:spPr>
          <a:xfrm>
            <a:off x="2857202" y="1891777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f(x, 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F81651-5916-DD74-DD21-DFCFBCF2133F}"/>
              </a:ext>
            </a:extLst>
          </p:cNvPr>
          <p:cNvSpPr txBox="1"/>
          <p:nvPr/>
        </p:nvSpPr>
        <p:spPr>
          <a:xfrm>
            <a:off x="6871862" y="224572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360083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5A4C-438A-1DC2-ECF2-341D21F6C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10" y="365125"/>
            <a:ext cx="9737690" cy="707886"/>
          </a:xfrm>
        </p:spPr>
        <p:txBody>
          <a:bodyPr>
            <a:normAutofit/>
          </a:bodyPr>
          <a:lstStyle/>
          <a:p>
            <a:r>
              <a:rPr lang="en-US"/>
              <a:t>Write the image operation in the blank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623E2F-5F71-F50A-4C53-CA8245AEBA1F}"/>
              </a:ext>
            </a:extLst>
          </p:cNvPr>
          <p:cNvGraphicFramePr>
            <a:graphicFrameLocks noGrp="1"/>
          </p:cNvGraphicFramePr>
          <p:nvPr/>
        </p:nvGraphicFramePr>
        <p:xfrm>
          <a:off x="1798054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576E032-5272-4133-C610-1C0A5C69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08477"/>
              </p:ext>
            </p:extLst>
          </p:nvPr>
        </p:nvGraphicFramePr>
        <p:xfrm>
          <a:off x="6693511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8B0846-49E6-C605-0C41-01ECFC27DFAC}"/>
              </a:ext>
            </a:extLst>
          </p:cNvPr>
          <p:cNvSpPr txBox="1"/>
          <p:nvPr/>
        </p:nvSpPr>
        <p:spPr>
          <a:xfrm>
            <a:off x="2857202" y="1891777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f(x, 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F81651-5916-DD74-DD21-DFCFBCF2133F}"/>
              </a:ext>
            </a:extLst>
          </p:cNvPr>
          <p:cNvSpPr txBox="1"/>
          <p:nvPr/>
        </p:nvSpPr>
        <p:spPr>
          <a:xfrm>
            <a:off x="6871862" y="224572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89085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5A4C-438A-1DC2-ECF2-341D21F6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Write the image operation in the blank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623E2F-5F71-F50A-4C53-CA8245AEBA1F}"/>
              </a:ext>
            </a:extLst>
          </p:cNvPr>
          <p:cNvGraphicFramePr>
            <a:graphicFrameLocks noGrp="1"/>
          </p:cNvGraphicFramePr>
          <p:nvPr/>
        </p:nvGraphicFramePr>
        <p:xfrm>
          <a:off x="1798054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576E032-5272-4133-C610-1C0A5C699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040731"/>
              </p:ext>
            </p:extLst>
          </p:nvPr>
        </p:nvGraphicFramePr>
        <p:xfrm>
          <a:off x="6693511" y="2870200"/>
          <a:ext cx="3496735" cy="3152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8B0846-49E6-C605-0C41-01ECFC27DFAC}"/>
              </a:ext>
            </a:extLst>
          </p:cNvPr>
          <p:cNvSpPr txBox="1"/>
          <p:nvPr/>
        </p:nvSpPr>
        <p:spPr>
          <a:xfrm>
            <a:off x="2857202" y="1891777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f(x, 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F81651-5916-DD74-DD21-DFCFBCF2133F}"/>
              </a:ext>
            </a:extLst>
          </p:cNvPr>
          <p:cNvSpPr txBox="1"/>
          <p:nvPr/>
        </p:nvSpPr>
        <p:spPr>
          <a:xfrm>
            <a:off x="6871862" y="224572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667600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4A0E-D072-78F3-9446-96C35870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Q: What are the operations for A and B?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C2CEA-003B-52B8-C9B4-4295E62E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59599"/>
            <a:ext cx="2613227" cy="2613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35D7AC-B993-47CA-940F-F0962741E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9386" y="2659598"/>
            <a:ext cx="2613227" cy="2613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25F946-8902-BAE9-B406-C27E1FA4DC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7786" y="2659598"/>
            <a:ext cx="2613227" cy="2613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2B819-9AC0-DD8A-BA64-C3E99849867E}"/>
              </a:ext>
            </a:extLst>
          </p:cNvPr>
          <p:cNvSpPr txBox="1"/>
          <p:nvPr/>
        </p:nvSpPr>
        <p:spPr>
          <a:xfrm>
            <a:off x="4543516" y="1857039"/>
            <a:ext cx="792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A=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52C4E-EC26-7B94-D6A1-F4C5D7500C82}"/>
              </a:ext>
            </a:extLst>
          </p:cNvPr>
          <p:cNvSpPr txBox="1"/>
          <p:nvPr/>
        </p:nvSpPr>
        <p:spPr>
          <a:xfrm>
            <a:off x="8148443" y="185703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B=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A5571E-A045-DB57-69CE-32E8D3334378}"/>
              </a:ext>
            </a:extLst>
          </p:cNvPr>
          <p:cNvSpPr txBox="1"/>
          <p:nvPr/>
        </p:nvSpPr>
        <p:spPr>
          <a:xfrm>
            <a:off x="1891333" y="1883139"/>
            <a:ext cx="356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f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16A50-4D77-9031-66AE-32CED79AAD86}"/>
              </a:ext>
            </a:extLst>
          </p:cNvPr>
          <p:cNvGrpSpPr/>
          <p:nvPr/>
        </p:nvGrpSpPr>
        <p:grpSpPr>
          <a:xfrm>
            <a:off x="5479468" y="1934732"/>
            <a:ext cx="1589760" cy="531720"/>
            <a:chOff x="5479468" y="1934732"/>
            <a:chExt cx="158976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2EB5D80-8429-5D2B-250F-195AA30F8A10}"/>
                    </a:ext>
                  </a:extLst>
                </p14:cNvPr>
                <p14:cNvContentPartPr/>
                <p14:nvPr/>
              </p14:nvContentPartPr>
              <p14:xfrm>
                <a:off x="5627788" y="1934732"/>
                <a:ext cx="175680" cy="531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2EB5D80-8429-5D2B-250F-195AA30F8A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6988" y="1923932"/>
                  <a:ext cx="19692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6B2F16-36C7-22A1-694B-CF40945CD8FC}"/>
                    </a:ext>
                  </a:extLst>
                </p14:cNvPr>
                <p14:cNvContentPartPr/>
                <p14:nvPr/>
              </p14:nvContentPartPr>
              <p14:xfrm>
                <a:off x="5479468" y="2180972"/>
                <a:ext cx="325800" cy="51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6B2F16-36C7-22A1-694B-CF40945CD8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68656" y="2170172"/>
                  <a:ext cx="347063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775D98-F564-CDDD-C3E1-0E01AE8F8135}"/>
                    </a:ext>
                  </a:extLst>
                </p14:cNvPr>
                <p14:cNvContentPartPr/>
                <p14:nvPr/>
              </p14:nvContentPartPr>
              <p14:xfrm>
                <a:off x="6025588" y="2260892"/>
                <a:ext cx="210600" cy="20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775D98-F564-CDDD-C3E1-0E01AE8F81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14806" y="2250092"/>
                  <a:ext cx="231804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32CF77-7942-2B3D-7C8B-6A87EA06FCFD}"/>
                    </a:ext>
                  </a:extLst>
                </p14:cNvPr>
                <p14:cNvContentPartPr/>
                <p14:nvPr/>
              </p14:nvContentPartPr>
              <p14:xfrm>
                <a:off x="6419068" y="2026172"/>
                <a:ext cx="263160" cy="408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32CF77-7942-2B3D-7C8B-6A87EA06FC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08268" y="2015372"/>
                  <a:ext cx="2844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731B070-8F29-EBC4-911C-5F1CEADC7121}"/>
                    </a:ext>
                  </a:extLst>
                </p14:cNvPr>
                <p14:cNvContentPartPr/>
                <p14:nvPr/>
              </p14:nvContentPartPr>
              <p14:xfrm>
                <a:off x="6493588" y="2051012"/>
                <a:ext cx="234000" cy="2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731B070-8F29-EBC4-911C-5F1CEADC71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82805" y="2040032"/>
                  <a:ext cx="255207" cy="43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B9B712-2A25-7D5A-9C89-754E733244F3}"/>
                    </a:ext>
                  </a:extLst>
                </p14:cNvPr>
                <p14:cNvContentPartPr/>
                <p14:nvPr/>
              </p14:nvContentPartPr>
              <p14:xfrm>
                <a:off x="6792748" y="2130572"/>
                <a:ext cx="276480" cy="29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5B9B712-2A25-7D5A-9C89-754E733244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81948" y="2119772"/>
                  <a:ext cx="29772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A61554-4BEF-2F55-3676-3D2FFD4A118F}"/>
              </a:ext>
            </a:extLst>
          </p:cNvPr>
          <p:cNvGrpSpPr/>
          <p:nvPr/>
        </p:nvGrpSpPr>
        <p:grpSpPr>
          <a:xfrm>
            <a:off x="9067948" y="1890812"/>
            <a:ext cx="1611000" cy="546840"/>
            <a:chOff x="9067948" y="1890812"/>
            <a:chExt cx="161100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790376-7CFE-C525-06CD-C841AD30163A}"/>
                    </a:ext>
                  </a:extLst>
                </p14:cNvPr>
                <p14:cNvContentPartPr/>
                <p14:nvPr/>
              </p14:nvContentPartPr>
              <p14:xfrm>
                <a:off x="9219868" y="1890812"/>
                <a:ext cx="260280" cy="54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790376-7CFE-C525-06CD-C841AD3016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09068" y="1880012"/>
                  <a:ext cx="28152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1FCB0A-4379-6333-2A6D-EDEABCF2AC21}"/>
                    </a:ext>
                  </a:extLst>
                </p14:cNvPr>
                <p14:cNvContentPartPr/>
                <p14:nvPr/>
              </p14:nvContentPartPr>
              <p14:xfrm>
                <a:off x="9067948" y="2117972"/>
                <a:ext cx="288360" cy="22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1FCB0A-4379-6333-2A6D-EDEABCF2AC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57134" y="2107172"/>
                  <a:ext cx="309627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D19C45-D3ED-FC14-2F7B-CF44B058B09C}"/>
                    </a:ext>
                  </a:extLst>
                </p14:cNvPr>
                <p14:cNvContentPartPr/>
                <p14:nvPr/>
              </p14:nvContentPartPr>
              <p14:xfrm>
                <a:off x="9553588" y="2198252"/>
                <a:ext cx="251280" cy="20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D19C45-D3ED-FC14-2F7B-CF44B058B0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42803" y="2187452"/>
                  <a:ext cx="27249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5C3E2B-CC13-B72E-CDF4-16D7BF52E861}"/>
                    </a:ext>
                  </a:extLst>
                </p14:cNvPr>
                <p14:cNvContentPartPr/>
                <p14:nvPr/>
              </p14:nvContentPartPr>
              <p14:xfrm>
                <a:off x="9651868" y="2076932"/>
                <a:ext cx="54360" cy="32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5C3E2B-CC13-B72E-CDF4-16D7BF52E8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41068" y="2066132"/>
                  <a:ext cx="756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6A70E3-7117-EAAF-E281-0B4DAA08B81F}"/>
                    </a:ext>
                  </a:extLst>
                </p14:cNvPr>
                <p14:cNvContentPartPr/>
                <p14:nvPr/>
              </p14:nvContentPartPr>
              <p14:xfrm>
                <a:off x="9996388" y="1954532"/>
                <a:ext cx="302040" cy="45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6A70E3-7117-EAAF-E281-0B4DAA08B8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85588" y="1943732"/>
                  <a:ext cx="3232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3416A5-A7C1-9908-8AEF-0E7C4C9335C5}"/>
                    </a:ext>
                  </a:extLst>
                </p14:cNvPr>
                <p14:cNvContentPartPr/>
                <p14:nvPr/>
              </p14:nvContentPartPr>
              <p14:xfrm>
                <a:off x="10119508" y="2003492"/>
                <a:ext cx="244080" cy="4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3416A5-A7C1-9908-8AEF-0E7C4C9335C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08708" y="1992692"/>
                  <a:ext cx="265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88DE07-CB72-4473-44D5-3E9544A67E81}"/>
                    </a:ext>
                  </a:extLst>
                </p14:cNvPr>
                <p14:cNvContentPartPr/>
                <p14:nvPr/>
              </p14:nvContentPartPr>
              <p14:xfrm>
                <a:off x="10354588" y="2072972"/>
                <a:ext cx="324360" cy="315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88DE07-CB72-4473-44D5-3E9544A67E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43788" y="2062160"/>
                  <a:ext cx="345600" cy="33662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6086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07D666-57DE-E2F1-DEC1-6DF21798F8B9}"/>
              </a:ext>
            </a:extLst>
          </p:cNvPr>
          <p:cNvSpPr txBox="1"/>
          <p:nvPr/>
        </p:nvSpPr>
        <p:spPr>
          <a:xfrm>
            <a:off x="4543516" y="1857039"/>
            <a:ext cx="792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A=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F2787-DE4C-DB50-73B8-1686D19BE972}"/>
              </a:ext>
            </a:extLst>
          </p:cNvPr>
          <p:cNvSpPr txBox="1"/>
          <p:nvPr/>
        </p:nvSpPr>
        <p:spPr>
          <a:xfrm>
            <a:off x="8148443" y="185703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B=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C1CBE-7372-0251-C1CD-FC48B4A99A80}"/>
              </a:ext>
            </a:extLst>
          </p:cNvPr>
          <p:cNvSpPr txBox="1"/>
          <p:nvPr/>
        </p:nvSpPr>
        <p:spPr>
          <a:xfrm>
            <a:off x="1411267" y="1863699"/>
            <a:ext cx="1338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f(</a:t>
            </a:r>
            <a:r>
              <a:rPr lang="en-US" sz="4400" err="1"/>
              <a:t>x,y</a:t>
            </a:r>
            <a:r>
              <a:rPr lang="en-US" sz="4400"/>
              <a:t>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CF0-9074-6B55-2509-B6886EAA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Q: What are the operations for A and B?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497899-857F-6758-C8E6-F4D4E69F717B}"/>
              </a:ext>
            </a:extLst>
          </p:cNvPr>
          <p:cNvSpPr/>
          <p:nvPr/>
        </p:nvSpPr>
        <p:spPr>
          <a:xfrm>
            <a:off x="647420" y="2793411"/>
            <a:ext cx="3220853" cy="3124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05ABA-3D2C-C0D9-FF3D-69601CB90910}"/>
              </a:ext>
            </a:extLst>
          </p:cNvPr>
          <p:cNvSpPr txBox="1"/>
          <p:nvPr/>
        </p:nvSpPr>
        <p:spPr>
          <a:xfrm>
            <a:off x="358558" y="41707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163FB-AF1F-4AD7-B70C-4CE908FBF9B1}"/>
              </a:ext>
            </a:extLst>
          </p:cNvPr>
          <p:cNvSpPr txBox="1"/>
          <p:nvPr/>
        </p:nvSpPr>
        <p:spPr>
          <a:xfrm>
            <a:off x="2113415" y="58997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C2CEA-003B-52B8-C9B4-4295E62E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97" y="3039963"/>
            <a:ext cx="2613227" cy="26132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A97DFA-8DD5-9AFC-4A3D-578EFF5A690B}"/>
              </a:ext>
            </a:extLst>
          </p:cNvPr>
          <p:cNvSpPr/>
          <p:nvPr/>
        </p:nvSpPr>
        <p:spPr>
          <a:xfrm>
            <a:off x="4486312" y="2787480"/>
            <a:ext cx="3220853" cy="3124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7C2C42-C2B1-FBF1-6E2A-543DF9152BF9}"/>
              </a:ext>
            </a:extLst>
          </p:cNvPr>
          <p:cNvSpPr txBox="1"/>
          <p:nvPr/>
        </p:nvSpPr>
        <p:spPr>
          <a:xfrm>
            <a:off x="4197450" y="41648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EF02E0-EAFD-4CA8-F841-ACD185B0EA71}"/>
              </a:ext>
            </a:extLst>
          </p:cNvPr>
          <p:cNvSpPr txBox="1"/>
          <p:nvPr/>
        </p:nvSpPr>
        <p:spPr>
          <a:xfrm>
            <a:off x="5952307" y="589381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FE8921-9C4B-0F0B-A0D9-B3FAD008F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815489" y="3034032"/>
            <a:ext cx="2613227" cy="26132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5B57359-0FA7-DA3E-976B-6B82B922D1A9}"/>
              </a:ext>
            </a:extLst>
          </p:cNvPr>
          <p:cNvSpPr/>
          <p:nvPr/>
        </p:nvSpPr>
        <p:spPr>
          <a:xfrm>
            <a:off x="8272999" y="2781929"/>
            <a:ext cx="3220853" cy="3124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A8255-C544-CCA6-48D6-B38C49186FE0}"/>
              </a:ext>
            </a:extLst>
          </p:cNvPr>
          <p:cNvSpPr txBox="1"/>
          <p:nvPr/>
        </p:nvSpPr>
        <p:spPr>
          <a:xfrm>
            <a:off x="7984137" y="415929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33F37-B5FB-33D8-4E3B-7CDB058EB6C7}"/>
              </a:ext>
            </a:extLst>
          </p:cNvPr>
          <p:cNvSpPr txBox="1"/>
          <p:nvPr/>
        </p:nvSpPr>
        <p:spPr>
          <a:xfrm>
            <a:off x="9738994" y="588825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6A2A5F3-742F-E7F3-281D-394FA5217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602176" y="3028481"/>
            <a:ext cx="2613227" cy="261322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6104582-444E-72A8-3B65-43B41CBA6D11}"/>
              </a:ext>
            </a:extLst>
          </p:cNvPr>
          <p:cNvGrpSpPr/>
          <p:nvPr/>
        </p:nvGrpSpPr>
        <p:grpSpPr>
          <a:xfrm>
            <a:off x="5291188" y="1881812"/>
            <a:ext cx="457560" cy="523800"/>
            <a:chOff x="5291188" y="1881812"/>
            <a:chExt cx="45756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7B24CF-4585-8835-7EB0-F7C08C5B4BDB}"/>
                    </a:ext>
                  </a:extLst>
                </p14:cNvPr>
                <p14:cNvContentPartPr/>
                <p14:nvPr/>
              </p14:nvContentPartPr>
              <p14:xfrm>
                <a:off x="5400268" y="1881812"/>
                <a:ext cx="176760" cy="516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7B24CF-4585-8835-7EB0-F7C08C5B4B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9468" y="1871012"/>
                  <a:ext cx="1980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BFED43-7613-571F-AF8C-45E042D1549C}"/>
                    </a:ext>
                  </a:extLst>
                </p14:cNvPr>
                <p14:cNvContentPartPr/>
                <p14:nvPr/>
              </p14:nvContentPartPr>
              <p14:xfrm>
                <a:off x="5291188" y="2128412"/>
                <a:ext cx="225000" cy="36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BFED43-7613-571F-AF8C-45E042D154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0388" y="2117612"/>
                  <a:ext cx="246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1E1E3BF-FEB3-5439-0DC2-0AEA37838432}"/>
                    </a:ext>
                  </a:extLst>
                </p14:cNvPr>
                <p14:cNvContentPartPr/>
                <p14:nvPr/>
              </p14:nvContentPartPr>
              <p14:xfrm>
                <a:off x="5584228" y="2070092"/>
                <a:ext cx="164520" cy="335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1E1E3BF-FEB3-5439-0DC2-0AEA378384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73428" y="2059304"/>
                  <a:ext cx="185760" cy="35673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E3E6FC-0D73-BA75-ADA5-B8014864238E}"/>
                  </a:ext>
                </a:extLst>
              </p14:cNvPr>
              <p14:cNvContentPartPr/>
              <p14:nvPr/>
            </p14:nvContentPartPr>
            <p14:xfrm>
              <a:off x="7310428" y="2053172"/>
              <a:ext cx="140040" cy="365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E3E6FC-0D73-BA75-ADA5-B801486423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9656" y="2042383"/>
                <a:ext cx="161226" cy="386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491419A-5E69-5CFE-8221-5DCF2CB79A55}"/>
                  </a:ext>
                </a:extLst>
              </p14:cNvPr>
              <p14:cNvContentPartPr/>
              <p14:nvPr/>
            </p14:nvContentPartPr>
            <p14:xfrm>
              <a:off x="6369388" y="2285372"/>
              <a:ext cx="88200" cy="170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491419A-5E69-5CFE-8221-5DCF2CB79A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58588" y="2274572"/>
                <a:ext cx="10944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2CAF5EE-7443-E9C7-9EFD-3B16C647C96D}"/>
              </a:ext>
            </a:extLst>
          </p:cNvPr>
          <p:cNvGrpSpPr/>
          <p:nvPr/>
        </p:nvGrpSpPr>
        <p:grpSpPr>
          <a:xfrm>
            <a:off x="5896708" y="2002052"/>
            <a:ext cx="244800" cy="410760"/>
            <a:chOff x="5896708" y="2002052"/>
            <a:chExt cx="24480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C8CF80-8AEA-46E3-2DE9-C2A6D89E53B3}"/>
                    </a:ext>
                  </a:extLst>
                </p14:cNvPr>
                <p14:cNvContentPartPr/>
                <p14:nvPr/>
              </p14:nvContentPartPr>
              <p14:xfrm>
                <a:off x="5896708" y="2002052"/>
                <a:ext cx="221040" cy="385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C8CF80-8AEA-46E3-2DE9-C2A6D89E53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85908" y="1991252"/>
                  <a:ext cx="242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83496B-CCE8-9B21-0002-115BAD080FFD}"/>
                    </a:ext>
                  </a:extLst>
                </p14:cNvPr>
                <p14:cNvContentPartPr/>
                <p14:nvPr/>
              </p14:nvContentPartPr>
              <p14:xfrm>
                <a:off x="5965108" y="2057492"/>
                <a:ext cx="176400" cy="355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83496B-CCE8-9B21-0002-115BAD080F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4308" y="2046692"/>
                  <a:ext cx="19764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16FC165-633E-D39D-9D7F-423AFCF1FB64}"/>
                  </a:ext>
                </a:extLst>
              </p14:cNvPr>
              <p14:cNvContentPartPr/>
              <p14:nvPr/>
            </p14:nvContentPartPr>
            <p14:xfrm>
              <a:off x="6966628" y="1977212"/>
              <a:ext cx="203040" cy="45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16FC165-633E-D39D-9D7F-423AFCF1FB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55828" y="1966412"/>
                <a:ext cx="2242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E12BE8C-78CC-7BAC-2450-0101BECAA388}"/>
                  </a:ext>
                </a:extLst>
              </p14:cNvPr>
              <p14:cNvContentPartPr/>
              <p14:nvPr/>
            </p14:nvContentPartPr>
            <p14:xfrm>
              <a:off x="6661708" y="2156132"/>
              <a:ext cx="209520" cy="19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E12BE8C-78CC-7BAC-2450-0101BECAA3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50908" y="2145525"/>
                <a:ext cx="230760" cy="40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5FF87B8-FD15-AC62-B195-2A8EA19EDA46}"/>
                  </a:ext>
                </a:extLst>
              </p14:cNvPr>
              <p14:cNvContentPartPr/>
              <p14:nvPr/>
            </p14:nvContentPartPr>
            <p14:xfrm>
              <a:off x="11022388" y="2061092"/>
              <a:ext cx="187560" cy="373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5FF87B8-FD15-AC62-B195-2A8EA19EDA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11588" y="2050292"/>
                <a:ext cx="2088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CF31BEF-902D-73CD-890A-CDCFBF955726}"/>
                  </a:ext>
                </a:extLst>
              </p14:cNvPr>
              <p14:cNvContentPartPr/>
              <p14:nvPr/>
            </p14:nvContentPartPr>
            <p14:xfrm>
              <a:off x="10636828" y="2035172"/>
              <a:ext cx="295200" cy="482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CF31BEF-902D-73CD-890A-CDCFBF95572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626015" y="2024372"/>
                <a:ext cx="316466" cy="50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77E88BA-F4C4-3BBA-F71C-8AAF4387230F}"/>
              </a:ext>
            </a:extLst>
          </p:cNvPr>
          <p:cNvGrpSpPr/>
          <p:nvPr/>
        </p:nvGrpSpPr>
        <p:grpSpPr>
          <a:xfrm>
            <a:off x="8917828" y="1873532"/>
            <a:ext cx="1389960" cy="604800"/>
            <a:chOff x="8917828" y="1873532"/>
            <a:chExt cx="138996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A895D5-5570-646E-708A-78111DED7A83}"/>
                    </a:ext>
                  </a:extLst>
                </p14:cNvPr>
                <p14:cNvContentPartPr/>
                <p14:nvPr/>
              </p14:nvContentPartPr>
              <p14:xfrm>
                <a:off x="9069748" y="1873532"/>
                <a:ext cx="250560" cy="583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A895D5-5570-646E-708A-78111DED7A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58948" y="1862732"/>
                  <a:ext cx="27180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7FA382-32B8-04A9-A3C9-E81C308D48B5}"/>
                    </a:ext>
                  </a:extLst>
                </p14:cNvPr>
                <p14:cNvContentPartPr/>
                <p14:nvPr/>
              </p14:nvContentPartPr>
              <p14:xfrm>
                <a:off x="8917828" y="2191052"/>
                <a:ext cx="288360" cy="38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7FA382-32B8-04A9-A3C9-E81C308D48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07028" y="2180252"/>
                  <a:ext cx="309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4F41B0-9AF1-4D1F-0162-7D2BEAC8920C}"/>
                    </a:ext>
                  </a:extLst>
                </p14:cNvPr>
                <p14:cNvContentPartPr/>
                <p14:nvPr/>
              </p14:nvContentPartPr>
              <p14:xfrm>
                <a:off x="9242908" y="2070812"/>
                <a:ext cx="191160" cy="366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4F41B0-9AF1-4D1F-0162-7D2BEAC892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32128" y="2060012"/>
                  <a:ext cx="2123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6C67A3-7FBB-5F6E-9FA3-3845721F5989}"/>
                    </a:ext>
                  </a:extLst>
                </p14:cNvPr>
                <p14:cNvContentPartPr/>
                <p14:nvPr/>
              </p14:nvContentPartPr>
              <p14:xfrm>
                <a:off x="10199428" y="2281052"/>
                <a:ext cx="108360" cy="197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6C67A3-7FBB-5F6E-9FA3-3845721F59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88628" y="2270252"/>
                  <a:ext cx="129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57AA408-F859-9841-16AF-B1489877F77B}"/>
                    </a:ext>
                  </a:extLst>
                </p14:cNvPr>
                <p14:cNvContentPartPr/>
                <p14:nvPr/>
              </p14:nvContentPartPr>
              <p14:xfrm>
                <a:off x="9781108" y="2106812"/>
                <a:ext cx="202680" cy="308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57AA408-F859-9841-16AF-B1489877F7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70308" y="2096012"/>
                  <a:ext cx="2239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2B1EC7F-D4A6-1DF1-50CA-0F0941F8A325}"/>
                    </a:ext>
                  </a:extLst>
                </p14:cNvPr>
                <p14:cNvContentPartPr/>
                <p14:nvPr/>
              </p14:nvContentPartPr>
              <p14:xfrm>
                <a:off x="9771748" y="2088812"/>
                <a:ext cx="224280" cy="353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2B1EC7F-D4A6-1DF1-50CA-0F0941F8A3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60948" y="2078012"/>
                  <a:ext cx="2455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DD3312-E613-136B-C1D9-0568BF2207B9}"/>
                    </a:ext>
                  </a:extLst>
                </p14:cNvPr>
                <p14:cNvContentPartPr/>
                <p14:nvPr/>
              </p14:nvContentPartPr>
              <p14:xfrm>
                <a:off x="9438748" y="2204732"/>
                <a:ext cx="172800" cy="34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DD3312-E613-136B-C1D9-0568BF2207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27948" y="2193932"/>
                  <a:ext cx="194040" cy="5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5833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BC6B-A7AA-4733-1D69-576344C9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Two Images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279F8C-1464-201E-5990-0B358DEDE678}"/>
              </a:ext>
            </a:extLst>
          </p:cNvPr>
          <p:cNvGraphicFramePr>
            <a:graphicFrameLocks noGrp="1"/>
          </p:cNvGraphicFramePr>
          <p:nvPr/>
        </p:nvGraphicFramePr>
        <p:xfrm>
          <a:off x="858754" y="2870200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6951D7-2237-8724-71AF-E8B2194026CB}"/>
              </a:ext>
            </a:extLst>
          </p:cNvPr>
          <p:cNvGraphicFramePr>
            <a:graphicFrameLocks noGrp="1"/>
          </p:cNvGraphicFramePr>
          <p:nvPr/>
        </p:nvGraphicFramePr>
        <p:xfrm>
          <a:off x="4355604" y="2870200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4F8E5F-DF2F-F4AE-1ACD-55A9498E4E5D}"/>
              </a:ext>
            </a:extLst>
          </p:cNvPr>
          <p:cNvGraphicFramePr>
            <a:graphicFrameLocks noGrp="1"/>
          </p:cNvGraphicFramePr>
          <p:nvPr/>
        </p:nvGraphicFramePr>
        <p:xfrm>
          <a:off x="8065396" y="2870200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82114222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9348345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906464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299075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272877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348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573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28486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208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49864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E8BDD70-394A-705A-F69B-D74A274C6B97}"/>
              </a:ext>
            </a:extLst>
          </p:cNvPr>
          <p:cNvGrpSpPr/>
          <p:nvPr/>
        </p:nvGrpSpPr>
        <p:grpSpPr>
          <a:xfrm>
            <a:off x="2035348" y="2068292"/>
            <a:ext cx="354240" cy="560160"/>
            <a:chOff x="2035348" y="2068292"/>
            <a:chExt cx="35424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6000BFE-482E-41AE-A1FB-F101F2903F7F}"/>
                    </a:ext>
                  </a:extLst>
                </p14:cNvPr>
                <p14:cNvContentPartPr/>
                <p14:nvPr/>
              </p14:nvContentPartPr>
              <p14:xfrm>
                <a:off x="2178268" y="2068292"/>
                <a:ext cx="202320" cy="560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6000BFE-482E-41AE-A1FB-F101F2903F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67487" y="2057492"/>
                  <a:ext cx="223522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0E59D2-735B-719E-87C5-D73279CE6E91}"/>
                    </a:ext>
                  </a:extLst>
                </p14:cNvPr>
                <p14:cNvContentPartPr/>
                <p14:nvPr/>
              </p14:nvContentPartPr>
              <p14:xfrm>
                <a:off x="2035348" y="2359532"/>
                <a:ext cx="354240" cy="27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0E59D2-735B-719E-87C5-D73279CE6E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24559" y="2348732"/>
                  <a:ext cx="375458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1B1072-FED2-ED1E-9EAA-45B768E03D12}"/>
                  </a:ext>
                </a:extLst>
              </p14:cNvPr>
              <p14:cNvContentPartPr/>
              <p14:nvPr/>
            </p14:nvContentPartPr>
            <p14:xfrm>
              <a:off x="5457148" y="2195732"/>
              <a:ext cx="399600" cy="475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1B1072-FED2-ED1E-9EAA-45B768E03D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6338" y="2184932"/>
                <a:ext cx="420859" cy="49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E057AFB-EF69-C7B1-93EA-40A28A373B45}"/>
              </a:ext>
            </a:extLst>
          </p:cNvPr>
          <p:cNvGrpSpPr/>
          <p:nvPr/>
        </p:nvGrpSpPr>
        <p:grpSpPr>
          <a:xfrm>
            <a:off x="8685268" y="2058572"/>
            <a:ext cx="1488600" cy="606240"/>
            <a:chOff x="8685268" y="2058572"/>
            <a:chExt cx="148860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126D3F-0DEF-49E4-1864-90EB4D16AA1E}"/>
                    </a:ext>
                  </a:extLst>
                </p14:cNvPr>
                <p14:cNvContentPartPr/>
                <p14:nvPr/>
              </p14:nvContentPartPr>
              <p14:xfrm>
                <a:off x="8862748" y="2058572"/>
                <a:ext cx="222480" cy="606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126D3F-0DEF-49E4-1864-90EB4D16AA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51948" y="2047778"/>
                  <a:ext cx="243720" cy="627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422EB4-3B9D-75B9-940A-5A6A5D12A95D}"/>
                    </a:ext>
                  </a:extLst>
                </p14:cNvPr>
                <p14:cNvContentPartPr/>
                <p14:nvPr/>
              </p14:nvContentPartPr>
              <p14:xfrm>
                <a:off x="8685268" y="2366732"/>
                <a:ext cx="334080" cy="59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422EB4-3B9D-75B9-940A-5A6A5D12A9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74468" y="2355932"/>
                  <a:ext cx="355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26DF8F-F7CF-5A75-EE70-30F81C8E942C}"/>
                    </a:ext>
                  </a:extLst>
                </p14:cNvPr>
                <p14:cNvContentPartPr/>
                <p14:nvPr/>
              </p14:nvContentPartPr>
              <p14:xfrm>
                <a:off x="9302668" y="2399492"/>
                <a:ext cx="248040" cy="52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26DF8F-F7CF-5A75-EE70-30F81C8E94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91868" y="2388692"/>
                  <a:ext cx="269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1959BF-3D63-E931-813E-8E87B8BAF2A4}"/>
                    </a:ext>
                  </a:extLst>
                </p14:cNvPr>
                <p14:cNvContentPartPr/>
                <p14:nvPr/>
              </p14:nvContentPartPr>
              <p14:xfrm>
                <a:off x="9415348" y="2314172"/>
                <a:ext cx="115200" cy="268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1959BF-3D63-E931-813E-8E87B8BAF2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04548" y="2303372"/>
                  <a:ext cx="136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BF1C65-73EE-665C-366E-2C58A64A0969}"/>
                    </a:ext>
                  </a:extLst>
                </p14:cNvPr>
                <p14:cNvContentPartPr/>
                <p14:nvPr/>
              </p14:nvContentPartPr>
              <p14:xfrm>
                <a:off x="9821428" y="2224532"/>
                <a:ext cx="352440" cy="42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BF1C65-73EE-665C-366E-2C58A64A09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10628" y="2213732"/>
                  <a:ext cx="373680" cy="44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0B8222-A796-B4BC-752F-8E6D7FD2DCBD}"/>
              </a:ext>
            </a:extLst>
          </p:cNvPr>
          <p:cNvGrpSpPr/>
          <p:nvPr/>
        </p:nvGrpSpPr>
        <p:grpSpPr>
          <a:xfrm>
            <a:off x="9296548" y="2997092"/>
            <a:ext cx="254880" cy="832320"/>
            <a:chOff x="9296548" y="2997092"/>
            <a:chExt cx="254880" cy="83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494BF5-BDEF-BDEC-9FE1-7902054AF5EB}"/>
                    </a:ext>
                  </a:extLst>
                </p14:cNvPr>
                <p14:cNvContentPartPr/>
                <p14:nvPr/>
              </p14:nvContentPartPr>
              <p14:xfrm>
                <a:off x="9296548" y="2997092"/>
                <a:ext cx="222120" cy="34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494BF5-BDEF-BDEC-9FE1-7902054AF5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85748" y="2986292"/>
                  <a:ext cx="2433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C2CB2A-BA07-3D67-E8BE-4735F1D3BD2C}"/>
                    </a:ext>
                  </a:extLst>
                </p14:cNvPr>
                <p14:cNvContentPartPr/>
                <p14:nvPr/>
              </p14:nvContentPartPr>
              <p14:xfrm>
                <a:off x="9305548" y="3492812"/>
                <a:ext cx="245880" cy="336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C2CB2A-BA07-3D67-E8BE-4735F1D3BD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94732" y="3482012"/>
                  <a:ext cx="267151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DE32BD-DCDD-D563-D090-1F910A5F86A6}"/>
              </a:ext>
            </a:extLst>
          </p:cNvPr>
          <p:cNvGrpSpPr/>
          <p:nvPr/>
        </p:nvGrpSpPr>
        <p:grpSpPr>
          <a:xfrm>
            <a:off x="9236068" y="4055492"/>
            <a:ext cx="349920" cy="404280"/>
            <a:chOff x="9236068" y="4055492"/>
            <a:chExt cx="34992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9933A6-16E6-F101-E466-B302ED1D8687}"/>
                    </a:ext>
                  </a:extLst>
                </p14:cNvPr>
                <p14:cNvContentPartPr/>
                <p14:nvPr/>
              </p14:nvContentPartPr>
              <p14:xfrm>
                <a:off x="9236068" y="4055492"/>
                <a:ext cx="349920" cy="232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9933A6-16E6-F101-E466-B302ED1D86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25257" y="4044692"/>
                  <a:ext cx="371182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B578314-CE89-53A8-8FD9-2EB65BCD4CD2}"/>
                    </a:ext>
                  </a:extLst>
                </p14:cNvPr>
                <p14:cNvContentPartPr/>
                <p14:nvPr/>
              </p14:nvContentPartPr>
              <p14:xfrm>
                <a:off x="9422188" y="4079612"/>
                <a:ext cx="23400" cy="380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B578314-CE89-53A8-8FD9-2EB65BCD4C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11552" y="4068812"/>
                  <a:ext cx="44318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10E9C9-E8C6-4296-8FBC-413501968D01}"/>
                  </a:ext>
                </a:extLst>
              </p14:cNvPr>
              <p14:cNvContentPartPr/>
              <p14:nvPr/>
            </p14:nvContentPartPr>
            <p14:xfrm>
              <a:off x="9254068" y="4641932"/>
              <a:ext cx="318240" cy="368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10E9C9-E8C6-4296-8FBC-413501968D0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43268" y="4631121"/>
                <a:ext cx="339480" cy="389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A4E140-F388-E010-CF92-DD814DA16780}"/>
                  </a:ext>
                </a:extLst>
              </p14:cNvPr>
              <p14:cNvContentPartPr/>
              <p14:nvPr/>
            </p14:nvContentPartPr>
            <p14:xfrm>
              <a:off x="9236788" y="5219372"/>
              <a:ext cx="375480" cy="28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A4E140-F388-E010-CF92-DD814DA1678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25988" y="5208572"/>
                <a:ext cx="3967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CA7219E-68EF-3BBF-9E41-DB392A36BB4D}"/>
                  </a:ext>
                </a:extLst>
              </p14:cNvPr>
              <p14:cNvContentPartPr/>
              <p14:nvPr/>
            </p14:nvContentPartPr>
            <p14:xfrm>
              <a:off x="9935548" y="4095452"/>
              <a:ext cx="32400" cy="305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CA7219E-68EF-3BBF-9E41-DB392A36BB4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24748" y="4084652"/>
                <a:ext cx="536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8995390-84E5-D3E8-E2ED-C1ED376BB284}"/>
                  </a:ext>
                </a:extLst>
              </p14:cNvPr>
              <p14:cNvContentPartPr/>
              <p14:nvPr/>
            </p14:nvContentPartPr>
            <p14:xfrm>
              <a:off x="10521628" y="4082852"/>
              <a:ext cx="44280" cy="334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8995390-84E5-D3E8-E2ED-C1ED376BB28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10828" y="4072052"/>
                <a:ext cx="6552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376285A-1756-596A-7B7E-B7B8F67257D2}"/>
                  </a:ext>
                </a:extLst>
              </p14:cNvPr>
              <p14:cNvContentPartPr/>
              <p14:nvPr/>
            </p14:nvContentPartPr>
            <p14:xfrm>
              <a:off x="8818828" y="4109492"/>
              <a:ext cx="36720" cy="296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376285A-1756-596A-7B7E-B7B8F67257D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08133" y="4098692"/>
                <a:ext cx="57754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F1A9C59-2C61-6353-19D7-978BB54FCF00}"/>
                  </a:ext>
                </a:extLst>
              </p14:cNvPr>
              <p14:cNvContentPartPr/>
              <p14:nvPr/>
            </p14:nvContentPartPr>
            <p14:xfrm>
              <a:off x="8305108" y="4101932"/>
              <a:ext cx="49320" cy="312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F1A9C59-2C61-6353-19D7-978BB54FCF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94308" y="4091132"/>
                <a:ext cx="7056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278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5FA36B-4878-E8C7-1CFE-D50165A8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Image Types</a:t>
            </a:r>
          </a:p>
        </p:txBody>
      </p:sp>
    </p:spTree>
    <p:extLst>
      <p:ext uri="{BB962C8B-B14F-4D97-AF65-F5344CB8AC3E}">
        <p14:creationId xmlns:p14="http://schemas.microsoft.com/office/powerpoint/2010/main" val="3216891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8965-6660-85BE-63C4-6A2ED1B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Masking</a:t>
            </a:r>
          </a:p>
        </p:txBody>
      </p:sp>
      <p:pic>
        <p:nvPicPr>
          <p:cNvPr id="4" name="Picture 2" descr="Pixilart - 8x8 kirby by MoonShallow">
            <a:extLst>
              <a:ext uri="{FF2B5EF4-FFF2-40B4-BE49-F238E27FC236}">
                <a16:creationId xmlns:a16="http://schemas.microsoft.com/office/drawing/2014/main" id="{C6461DBB-B7B7-4E58-F1D2-375EB008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6283"/>
            <a:ext cx="3060704" cy="293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60960E-D4C5-AF93-0814-E661006FA9F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568142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A18CCF-DB3D-DDF3-0895-AC5CAA7AEECC}"/>
              </a:ext>
            </a:extLst>
          </p:cNvPr>
          <p:cNvGraphicFramePr>
            <a:graphicFrameLocks noGrp="1"/>
          </p:cNvGraphicFramePr>
          <p:nvPr/>
        </p:nvGraphicFramePr>
        <p:xfrm>
          <a:off x="4288303" y="2568142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6318A0-1F05-7DF6-AA38-905DA373F08A}"/>
              </a:ext>
            </a:extLst>
          </p:cNvPr>
          <p:cNvGraphicFramePr>
            <a:graphicFrameLocks noGrp="1"/>
          </p:cNvGraphicFramePr>
          <p:nvPr/>
        </p:nvGraphicFramePr>
        <p:xfrm>
          <a:off x="7738406" y="2568142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7C46E7-4DA8-BAD6-8266-1FAD7FAEB31E}"/>
              </a:ext>
            </a:extLst>
          </p:cNvPr>
          <p:cNvGrpSpPr/>
          <p:nvPr/>
        </p:nvGrpSpPr>
        <p:grpSpPr>
          <a:xfrm>
            <a:off x="2200948" y="1827452"/>
            <a:ext cx="374400" cy="503280"/>
            <a:chOff x="2200948" y="1827452"/>
            <a:chExt cx="37440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5AC510-9B6C-9DAC-86FA-A2A2E44FE321}"/>
                    </a:ext>
                  </a:extLst>
                </p14:cNvPr>
                <p14:cNvContentPartPr/>
                <p14:nvPr/>
              </p14:nvContentPartPr>
              <p14:xfrm>
                <a:off x="2319388" y="1827452"/>
                <a:ext cx="182160" cy="503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5AC510-9B6C-9DAC-86FA-A2A2E44FE3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8567" y="1816652"/>
                  <a:ext cx="203442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F61E36-2A6C-FF68-0732-B6B6BAD2D694}"/>
                    </a:ext>
                  </a:extLst>
                </p14:cNvPr>
                <p14:cNvContentPartPr/>
                <p14:nvPr/>
              </p14:nvContentPartPr>
              <p14:xfrm>
                <a:off x="2200948" y="2088092"/>
                <a:ext cx="374400" cy="3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F61E36-2A6C-FF68-0732-B6B6BAD2D6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90148" y="2077292"/>
                  <a:ext cx="39564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4E94426-E191-F81B-F57B-2C62B0F3376A}"/>
                  </a:ext>
                </a:extLst>
              </p14:cNvPr>
              <p14:cNvContentPartPr/>
              <p14:nvPr/>
            </p14:nvContentPartPr>
            <p14:xfrm>
              <a:off x="5570548" y="2011412"/>
              <a:ext cx="309600" cy="360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4E94426-E191-F81B-F57B-2C62B0F337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59761" y="2000612"/>
                <a:ext cx="330815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6CF94F2-9BF5-31B6-0067-68085CE6F890}"/>
                  </a:ext>
                </a:extLst>
              </p14:cNvPr>
              <p14:cNvContentPartPr/>
              <p14:nvPr/>
            </p14:nvContentPartPr>
            <p14:xfrm>
              <a:off x="4459948" y="5195612"/>
              <a:ext cx="20160" cy="237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6CF94F2-9BF5-31B6-0067-68085CE6F8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9148" y="5184796"/>
                <a:ext cx="41400" cy="258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9783234-CABE-357C-829A-6B6599A02FEE}"/>
                  </a:ext>
                </a:extLst>
              </p14:cNvPr>
              <p14:cNvContentPartPr/>
              <p14:nvPr/>
            </p14:nvContentPartPr>
            <p14:xfrm>
              <a:off x="4859908" y="5180492"/>
              <a:ext cx="41400" cy="220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9783234-CABE-357C-829A-6B6599A02F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49108" y="5169692"/>
                <a:ext cx="626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09CA4C6-8D1F-5CCD-03AD-415088F6E2F9}"/>
                  </a:ext>
                </a:extLst>
              </p14:cNvPr>
              <p14:cNvContentPartPr/>
              <p14:nvPr/>
            </p14:nvContentPartPr>
            <p14:xfrm>
              <a:off x="5241148" y="5204972"/>
              <a:ext cx="47880" cy="210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09CA4C6-8D1F-5CCD-03AD-415088F6E2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30429" y="5194153"/>
                <a:ext cx="68961" cy="231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2F00405-F3DB-8832-58E4-4723EF5B816B}"/>
                  </a:ext>
                </a:extLst>
              </p14:cNvPr>
              <p14:cNvContentPartPr/>
              <p14:nvPr/>
            </p14:nvContentPartPr>
            <p14:xfrm>
              <a:off x="5651548" y="5213252"/>
              <a:ext cx="52920" cy="191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2F00405-F3DB-8832-58E4-4723EF5B81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40748" y="5202452"/>
                <a:ext cx="741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F572AC-C11E-B18E-6A0F-65C20BB0BBBF}"/>
                  </a:ext>
                </a:extLst>
              </p14:cNvPr>
              <p14:cNvContentPartPr/>
              <p14:nvPr/>
            </p14:nvContentPartPr>
            <p14:xfrm>
              <a:off x="6054748" y="5206052"/>
              <a:ext cx="50400" cy="188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F572AC-C11E-B18E-6A0F-65C20BB0BB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44025" y="5195252"/>
                <a:ext cx="71489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AD05D22-08D0-29AA-ACA5-D792C107324F}"/>
                  </a:ext>
                </a:extLst>
              </p14:cNvPr>
              <p14:cNvContentPartPr/>
              <p14:nvPr/>
            </p14:nvContentPartPr>
            <p14:xfrm>
              <a:off x="6438148" y="5198132"/>
              <a:ext cx="92160" cy="206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AD05D22-08D0-29AA-ACA5-D792C107324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27306" y="5187332"/>
                <a:ext cx="113483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4CC027-4D97-3469-3ADE-E7422C157BAC}"/>
                  </a:ext>
                </a:extLst>
              </p14:cNvPr>
              <p14:cNvContentPartPr/>
              <p14:nvPr/>
            </p14:nvContentPartPr>
            <p14:xfrm>
              <a:off x="6779068" y="5204252"/>
              <a:ext cx="72720" cy="206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4CC027-4D97-3469-3ADE-E7422C157B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68268" y="5193452"/>
                <a:ext cx="939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711384-4A0D-8B40-BF6F-AF7BB61B9CCB}"/>
                  </a:ext>
                </a:extLst>
              </p14:cNvPr>
              <p14:cNvContentPartPr/>
              <p14:nvPr/>
            </p14:nvContentPartPr>
            <p14:xfrm>
              <a:off x="7113148" y="5218652"/>
              <a:ext cx="66960" cy="196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711384-4A0D-8B40-BF6F-AF7BB61B9CC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02348" y="5207852"/>
                <a:ext cx="8820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71F69-D8B9-8793-6F94-036FF852BC63}"/>
              </a:ext>
            </a:extLst>
          </p:cNvPr>
          <p:cNvGrpSpPr/>
          <p:nvPr/>
        </p:nvGrpSpPr>
        <p:grpSpPr>
          <a:xfrm>
            <a:off x="8340388" y="1811612"/>
            <a:ext cx="356760" cy="481320"/>
            <a:chOff x="8340388" y="1811612"/>
            <a:chExt cx="3567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FF9453-022E-E4EB-9EDE-56090345852B}"/>
                    </a:ext>
                  </a:extLst>
                </p14:cNvPr>
                <p14:cNvContentPartPr/>
                <p14:nvPr/>
              </p14:nvContentPartPr>
              <p14:xfrm>
                <a:off x="8482948" y="1811612"/>
                <a:ext cx="214200" cy="48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BFF9453-022E-E4EB-9EDE-5609034585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72148" y="1800812"/>
                  <a:ext cx="2354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D9871A-C2E5-66E9-235F-E9A7F9287D1A}"/>
                    </a:ext>
                  </a:extLst>
                </p14:cNvPr>
                <p14:cNvContentPartPr/>
                <p14:nvPr/>
              </p14:nvContentPartPr>
              <p14:xfrm>
                <a:off x="8340388" y="2057852"/>
                <a:ext cx="321840" cy="2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D9871A-C2E5-66E9-235F-E9A7F9287D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29600" y="2047052"/>
                  <a:ext cx="343056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7C1B007-A907-C0E3-4DB0-8CEFB2DFA085}"/>
                  </a:ext>
                </a:extLst>
              </p14:cNvPr>
              <p14:cNvContentPartPr/>
              <p14:nvPr/>
            </p14:nvContentPartPr>
            <p14:xfrm>
              <a:off x="8959948" y="1915652"/>
              <a:ext cx="329400" cy="330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7C1B007-A907-C0E3-4DB0-8CEFB2DFA08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9160" y="1904852"/>
                <a:ext cx="350617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C542FE2-1F12-6CCD-D446-9205B9F7FD18}"/>
                  </a:ext>
                </a:extLst>
              </p14:cNvPr>
              <p14:cNvContentPartPr/>
              <p14:nvPr/>
            </p14:nvContentPartPr>
            <p14:xfrm>
              <a:off x="9716308" y="1896572"/>
              <a:ext cx="352800" cy="347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C542FE2-1F12-6CCD-D446-9205B9F7FD1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05508" y="1885772"/>
                <a:ext cx="374040" cy="36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1299065-BEA8-583B-6834-11FC67DFC593}"/>
              </a:ext>
            </a:extLst>
          </p:cNvPr>
          <p:cNvGrpSpPr/>
          <p:nvPr/>
        </p:nvGrpSpPr>
        <p:grpSpPr>
          <a:xfrm>
            <a:off x="8454868" y="980012"/>
            <a:ext cx="1283040" cy="453240"/>
            <a:chOff x="8454868" y="980012"/>
            <a:chExt cx="1283040" cy="45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511A2E-4706-D30E-3B02-A361E33C462D}"/>
                    </a:ext>
                  </a:extLst>
                </p14:cNvPr>
                <p14:cNvContentPartPr/>
                <p14:nvPr/>
              </p14:nvContentPartPr>
              <p14:xfrm>
                <a:off x="8454868" y="1033292"/>
                <a:ext cx="145080" cy="27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A511A2E-4706-D30E-3B02-A361E33C46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44095" y="1022506"/>
                  <a:ext cx="166267" cy="29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2CA4ED-4DFD-26A7-3C6B-4FCBD8D4DFC2}"/>
                    </a:ext>
                  </a:extLst>
                </p14:cNvPr>
                <p14:cNvContentPartPr/>
                <p14:nvPr/>
              </p14:nvContentPartPr>
              <p14:xfrm>
                <a:off x="8652148" y="980012"/>
                <a:ext cx="223200" cy="39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2CA4ED-4DFD-26A7-3C6B-4FCBD8D4DF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41348" y="969212"/>
                  <a:ext cx="2444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1BDC852-DB9F-9116-60EE-9BA506BA29B2}"/>
                    </a:ext>
                  </a:extLst>
                </p14:cNvPr>
                <p14:cNvContentPartPr/>
                <p14:nvPr/>
              </p14:nvContentPartPr>
              <p14:xfrm>
                <a:off x="8701108" y="1187372"/>
                <a:ext cx="150840" cy="43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1BDC852-DB9F-9116-60EE-9BA506BA29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90308" y="1176572"/>
                  <a:ext cx="172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0828978-77DF-1822-9FE7-EA256C7A22F8}"/>
                    </a:ext>
                  </a:extLst>
                </p14:cNvPr>
                <p14:cNvContentPartPr/>
                <p14:nvPr/>
              </p14:nvContentPartPr>
              <p14:xfrm>
                <a:off x="8986228" y="1080452"/>
                <a:ext cx="38880" cy="250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0828978-77DF-1822-9FE7-EA256C7A22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75428" y="1069652"/>
                  <a:ext cx="60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86590A-5B25-12D3-FF61-3460BE7A5803}"/>
                    </a:ext>
                  </a:extLst>
                </p14:cNvPr>
                <p14:cNvContentPartPr/>
                <p14:nvPr/>
              </p14:nvContentPartPr>
              <p14:xfrm>
                <a:off x="8980828" y="1090172"/>
                <a:ext cx="201960" cy="243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86590A-5B25-12D3-FF61-3460BE7A58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70028" y="1079372"/>
                  <a:ext cx="223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DF5C4E2-6E5F-801F-6F55-E6901760E692}"/>
                    </a:ext>
                  </a:extLst>
                </p14:cNvPr>
                <p14:cNvContentPartPr/>
                <p14:nvPr/>
              </p14:nvContentPartPr>
              <p14:xfrm>
                <a:off x="9317428" y="1061732"/>
                <a:ext cx="41040" cy="333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DF5C4E2-6E5F-801F-6F55-E6901760E6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06722" y="1050932"/>
                  <a:ext cx="62095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91262C-7A06-6F43-EB6E-210F7DBE717A}"/>
                    </a:ext>
                  </a:extLst>
                </p14:cNvPr>
                <p14:cNvContentPartPr/>
                <p14:nvPr/>
              </p14:nvContentPartPr>
              <p14:xfrm>
                <a:off x="9299428" y="1073252"/>
                <a:ext cx="234360" cy="297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91262C-7A06-6F43-EB6E-210F7DBE717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88628" y="1062452"/>
                  <a:ext cx="255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74874CA-7E2A-761A-8A41-619353F05635}"/>
                    </a:ext>
                  </a:extLst>
                </p14:cNvPr>
                <p14:cNvContentPartPr/>
                <p14:nvPr/>
              </p14:nvContentPartPr>
              <p14:xfrm>
                <a:off x="9607228" y="980372"/>
                <a:ext cx="130680" cy="452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74874CA-7E2A-761A-8A41-619353F056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96458" y="969572"/>
                  <a:ext cx="151862" cy="47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339878-1C21-D127-6CAE-1D19601A1A9B}"/>
              </a:ext>
            </a:extLst>
          </p:cNvPr>
          <p:cNvGrpSpPr/>
          <p:nvPr/>
        </p:nvGrpSpPr>
        <p:grpSpPr>
          <a:xfrm>
            <a:off x="7671508" y="5148812"/>
            <a:ext cx="3112920" cy="317520"/>
            <a:chOff x="7671508" y="5148812"/>
            <a:chExt cx="311292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ADDCCD-A194-DC2E-1C7B-53BBE57F2CAA}"/>
                    </a:ext>
                  </a:extLst>
                </p14:cNvPr>
                <p14:cNvContentPartPr/>
                <p14:nvPr/>
              </p14:nvContentPartPr>
              <p14:xfrm>
                <a:off x="7671508" y="5148812"/>
                <a:ext cx="3112920" cy="317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ADDCCD-A194-DC2E-1C7B-53BBE57F2CA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63508" y="5040934"/>
                  <a:ext cx="3328560" cy="532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FD0E399-4BEA-BA45-C8A9-073BEB3A66F0}"/>
                    </a:ext>
                  </a:extLst>
                </p14:cNvPr>
                <p14:cNvContentPartPr/>
                <p14:nvPr/>
              </p14:nvContentPartPr>
              <p14:xfrm>
                <a:off x="8280628" y="5328812"/>
                <a:ext cx="2296800" cy="60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FD0E399-4BEA-BA45-C8A9-073BEB3A66F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72628" y="5220169"/>
                  <a:ext cx="2512440" cy="2777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1988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Pixilart - 8x8 kirby by MoonShallow">
            <a:extLst>
              <a:ext uri="{FF2B5EF4-FFF2-40B4-BE49-F238E27FC236}">
                <a16:creationId xmlns:a16="http://schemas.microsoft.com/office/drawing/2014/main" id="{15F1813C-A30D-93F3-842D-FA22ED7A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406" y="2184363"/>
            <a:ext cx="3060704" cy="293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788965-6660-85BE-63C4-6A2ED1B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</a:t>
            </a:r>
          </a:p>
        </p:txBody>
      </p:sp>
      <p:pic>
        <p:nvPicPr>
          <p:cNvPr id="4" name="Picture 2" descr="Pixilart - 8x8 kirby by MoonShallow">
            <a:extLst>
              <a:ext uri="{FF2B5EF4-FFF2-40B4-BE49-F238E27FC236}">
                <a16:creationId xmlns:a16="http://schemas.microsoft.com/office/drawing/2014/main" id="{C6461DBB-B7B7-4E58-F1D2-375EB008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6283"/>
            <a:ext cx="3060704" cy="293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60960E-D4C5-AF93-0814-E661006FA9F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568142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6318A0-1F05-7DF6-AA38-905DA373F08A}"/>
              </a:ext>
            </a:extLst>
          </p:cNvPr>
          <p:cNvGraphicFramePr>
            <a:graphicFrameLocks noGrp="1"/>
          </p:cNvGraphicFramePr>
          <p:nvPr/>
        </p:nvGraphicFramePr>
        <p:xfrm>
          <a:off x="7738406" y="2568142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117664-ADC1-824B-8EE9-4630B08DB1AA}"/>
              </a:ext>
            </a:extLst>
          </p:cNvPr>
          <p:cNvGraphicFramePr>
            <a:graphicFrameLocks noGrp="1"/>
          </p:cNvGraphicFramePr>
          <p:nvPr/>
        </p:nvGraphicFramePr>
        <p:xfrm>
          <a:off x="5737659" y="2568142"/>
          <a:ext cx="38258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079309923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7306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48438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0934B06-D7EB-FB51-DB5F-21A41C07BE17}"/>
              </a:ext>
            </a:extLst>
          </p:cNvPr>
          <p:cNvGrpSpPr/>
          <p:nvPr/>
        </p:nvGrpSpPr>
        <p:grpSpPr>
          <a:xfrm>
            <a:off x="2073868" y="1624052"/>
            <a:ext cx="492840" cy="646560"/>
            <a:chOff x="2073868" y="1624052"/>
            <a:chExt cx="492840" cy="64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83927EB-DB43-4732-8CA6-886CCB2BBEC8}"/>
                    </a:ext>
                  </a:extLst>
                </p14:cNvPr>
                <p14:cNvContentPartPr/>
                <p14:nvPr/>
              </p14:nvContentPartPr>
              <p14:xfrm>
                <a:off x="2319748" y="1624052"/>
                <a:ext cx="228240" cy="646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83927EB-DB43-4732-8CA6-886CCB2BBE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8948" y="1613252"/>
                  <a:ext cx="2494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D19A4CE-1231-D5F9-AC7E-D5304219D4D0}"/>
                    </a:ext>
                  </a:extLst>
                </p14:cNvPr>
                <p14:cNvContentPartPr/>
                <p14:nvPr/>
              </p14:nvContentPartPr>
              <p14:xfrm>
                <a:off x="2073868" y="1922132"/>
                <a:ext cx="492840" cy="28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D19A4CE-1231-D5F9-AC7E-D5304219D4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59479" y="1907732"/>
                  <a:ext cx="521259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03E91A-BFF8-F616-1F99-71B6B061B833}"/>
                  </a:ext>
                </a:extLst>
              </p14:cNvPr>
              <p14:cNvContentPartPr/>
              <p14:nvPr/>
            </p14:nvContentPartPr>
            <p14:xfrm>
              <a:off x="5737948" y="1673012"/>
              <a:ext cx="264960" cy="577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03E91A-BFF8-F616-1F99-71B6B061B8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7148" y="1662219"/>
                <a:ext cx="286200" cy="598667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896CA05-F371-7BF4-02B4-2EE40A8284BF}"/>
              </a:ext>
            </a:extLst>
          </p:cNvPr>
          <p:cNvGrpSpPr/>
          <p:nvPr/>
        </p:nvGrpSpPr>
        <p:grpSpPr>
          <a:xfrm>
            <a:off x="5791948" y="2602172"/>
            <a:ext cx="329040" cy="636120"/>
            <a:chOff x="5791948" y="2602172"/>
            <a:chExt cx="329040" cy="6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E7DC86-F4C2-3E95-62B0-05BC662F5C84}"/>
                    </a:ext>
                  </a:extLst>
                </p14:cNvPr>
                <p14:cNvContentPartPr/>
                <p14:nvPr/>
              </p14:nvContentPartPr>
              <p14:xfrm>
                <a:off x="5791948" y="2602172"/>
                <a:ext cx="102960" cy="224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E7DC86-F4C2-3E95-62B0-05BC662F5C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1110" y="2591355"/>
                  <a:ext cx="124275" cy="245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AB51394-C4D2-49FF-8C0B-97B29D2189C0}"/>
                    </a:ext>
                  </a:extLst>
                </p14:cNvPr>
                <p14:cNvContentPartPr/>
                <p14:nvPr/>
              </p14:nvContentPartPr>
              <p14:xfrm>
                <a:off x="5843788" y="2605412"/>
                <a:ext cx="137520" cy="259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AB51394-C4D2-49FF-8C0B-97B29D2189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32988" y="2594612"/>
                  <a:ext cx="1587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C39BFC-40CE-5162-789C-ED4606F31943}"/>
                    </a:ext>
                  </a:extLst>
                </p14:cNvPr>
                <p14:cNvContentPartPr/>
                <p14:nvPr/>
              </p14:nvContentPartPr>
              <p14:xfrm>
                <a:off x="5901028" y="2620172"/>
                <a:ext cx="68400" cy="34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C39BFC-40CE-5162-789C-ED4606F319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90228" y="2609372"/>
                  <a:ext cx="89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01C8930-846F-E378-2A02-38060888F44D}"/>
                    </a:ext>
                  </a:extLst>
                </p14:cNvPr>
                <p14:cNvContentPartPr/>
                <p14:nvPr/>
              </p14:nvContentPartPr>
              <p14:xfrm>
                <a:off x="5956468" y="2643212"/>
                <a:ext cx="150120" cy="249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01C8930-846F-E378-2A02-38060888F4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45642" y="2632396"/>
                  <a:ext cx="171411" cy="270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83318E-B5B2-7594-9A29-5BA1033DCFCF}"/>
                    </a:ext>
                  </a:extLst>
                </p14:cNvPr>
                <p14:cNvContentPartPr/>
                <p14:nvPr/>
              </p14:nvContentPartPr>
              <p14:xfrm>
                <a:off x="6003628" y="2621612"/>
                <a:ext cx="117360" cy="4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83318E-B5B2-7594-9A29-5BA1033DCF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92795" y="2610904"/>
                  <a:ext cx="138665" cy="63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BD065C7-22E3-8B42-E65B-C88004F4294E}"/>
                    </a:ext>
                  </a:extLst>
                </p14:cNvPr>
                <p14:cNvContentPartPr/>
                <p14:nvPr/>
              </p14:nvContentPartPr>
              <p14:xfrm>
                <a:off x="5811388" y="3000692"/>
                <a:ext cx="194040" cy="23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BD065C7-22E3-8B42-E65B-C88004F429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00568" y="2989892"/>
                  <a:ext cx="215319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0AE1AE-DE1D-CFFA-E5AB-F414C4C29264}"/>
              </a:ext>
            </a:extLst>
          </p:cNvPr>
          <p:cNvGrpSpPr/>
          <p:nvPr/>
        </p:nvGrpSpPr>
        <p:grpSpPr>
          <a:xfrm>
            <a:off x="4467508" y="2611532"/>
            <a:ext cx="924480" cy="572040"/>
            <a:chOff x="4467508" y="2611532"/>
            <a:chExt cx="924480" cy="5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CC7C2E-C2E7-428E-F641-410EE0FEE230}"/>
                    </a:ext>
                  </a:extLst>
                </p14:cNvPr>
                <p14:cNvContentPartPr/>
                <p14:nvPr/>
              </p14:nvContentPartPr>
              <p14:xfrm>
                <a:off x="4467508" y="2657612"/>
                <a:ext cx="19440" cy="150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CC7C2E-C2E7-428E-F641-410EE0FEE2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56708" y="2646812"/>
                  <a:ext cx="40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D646BE5-878D-CC80-6E33-2946B5847DE9}"/>
                    </a:ext>
                  </a:extLst>
                </p14:cNvPr>
                <p14:cNvContentPartPr/>
                <p14:nvPr/>
              </p14:nvContentPartPr>
              <p14:xfrm>
                <a:off x="4561108" y="2648252"/>
                <a:ext cx="14400" cy="15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D646BE5-878D-CC80-6E33-2946B5847D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50031" y="2637452"/>
                  <a:ext cx="36185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44F7489-FFFC-A2C6-40B5-1264BEEE4DA1}"/>
                    </a:ext>
                  </a:extLst>
                </p14:cNvPr>
                <p14:cNvContentPartPr/>
                <p14:nvPr/>
              </p14:nvContentPartPr>
              <p14:xfrm>
                <a:off x="4661188" y="2818532"/>
                <a:ext cx="133560" cy="227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44F7489-FFFC-A2C6-40B5-1264BEEE4D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50388" y="2807715"/>
                  <a:ext cx="154800" cy="248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77032CF-67BD-B570-35B8-E0130315EEA5}"/>
                    </a:ext>
                  </a:extLst>
                </p14:cNvPr>
                <p14:cNvContentPartPr/>
                <p14:nvPr/>
              </p14:nvContentPartPr>
              <p14:xfrm>
                <a:off x="4840828" y="2831132"/>
                <a:ext cx="176760" cy="352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77032CF-67BD-B570-35B8-E0130315EE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30028" y="2820332"/>
                  <a:ext cx="1980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5095DC5-991E-2951-8CFB-32AC022ED072}"/>
                    </a:ext>
                  </a:extLst>
                </p14:cNvPr>
                <p14:cNvContentPartPr/>
                <p14:nvPr/>
              </p14:nvContentPartPr>
              <p14:xfrm>
                <a:off x="5084548" y="2832212"/>
                <a:ext cx="157320" cy="254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095DC5-991E-2951-8CFB-32AC022ED07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73748" y="2821412"/>
                  <a:ext cx="178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1EF635-7322-8C98-7CD5-B9AAB5773F78}"/>
                    </a:ext>
                  </a:extLst>
                </p14:cNvPr>
                <p14:cNvContentPartPr/>
                <p14:nvPr/>
              </p14:nvContentPartPr>
              <p14:xfrm>
                <a:off x="5292988" y="2611532"/>
                <a:ext cx="21960" cy="151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1EF635-7322-8C98-7CD5-B9AAB5773F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82188" y="2600732"/>
                  <a:ext cx="43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BD62019-D3FF-0E08-B387-1FA36E789739}"/>
                    </a:ext>
                  </a:extLst>
                </p14:cNvPr>
                <p14:cNvContentPartPr/>
                <p14:nvPr/>
              </p14:nvContentPartPr>
              <p14:xfrm>
                <a:off x="5379028" y="2623052"/>
                <a:ext cx="12960" cy="14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BD62019-D3FF-0E08-B387-1FA36E7897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68228" y="2612252"/>
                  <a:ext cx="342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8CD44D-DCA4-B03F-E303-440049D23E9D}"/>
              </a:ext>
            </a:extLst>
          </p:cNvPr>
          <p:cNvGrpSpPr/>
          <p:nvPr/>
        </p:nvGrpSpPr>
        <p:grpSpPr>
          <a:xfrm>
            <a:off x="8668708" y="1498052"/>
            <a:ext cx="316800" cy="566640"/>
            <a:chOff x="8668708" y="1498052"/>
            <a:chExt cx="31680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BCAE2D-C6D2-B259-BF92-37391EADD261}"/>
                    </a:ext>
                  </a:extLst>
                </p14:cNvPr>
                <p14:cNvContentPartPr/>
                <p14:nvPr/>
              </p14:nvContentPartPr>
              <p14:xfrm>
                <a:off x="8783188" y="1498052"/>
                <a:ext cx="202320" cy="566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BCAE2D-C6D2-B259-BF92-37391EADD2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72388" y="1487252"/>
                  <a:ext cx="22356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7FB5E1-8D52-AE2A-2F2B-4CB1DF4CCB67}"/>
                    </a:ext>
                  </a:extLst>
                </p14:cNvPr>
                <p14:cNvContentPartPr/>
                <p14:nvPr/>
              </p14:nvContentPartPr>
              <p14:xfrm>
                <a:off x="8668708" y="1761932"/>
                <a:ext cx="283320" cy="39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7FB5E1-8D52-AE2A-2F2B-4CB1DF4CCB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57908" y="1751229"/>
                  <a:ext cx="304560" cy="606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3C7EDE-C2E6-864D-95A8-BED4934C2D14}"/>
              </a:ext>
            </a:extLst>
          </p:cNvPr>
          <p:cNvGrpSpPr/>
          <p:nvPr/>
        </p:nvGrpSpPr>
        <p:grpSpPr>
          <a:xfrm>
            <a:off x="9180628" y="1666172"/>
            <a:ext cx="448200" cy="398160"/>
            <a:chOff x="9180628" y="1666172"/>
            <a:chExt cx="44820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9F1D85-E793-BA03-1617-C0B8C03CB5F2}"/>
                    </a:ext>
                  </a:extLst>
                </p14:cNvPr>
                <p14:cNvContentPartPr/>
                <p14:nvPr/>
              </p14:nvContentPartPr>
              <p14:xfrm>
                <a:off x="9180628" y="1666172"/>
                <a:ext cx="448200" cy="398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9F1D85-E793-BA03-1617-C0B8C03CB5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69837" y="1655372"/>
                  <a:ext cx="469423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8E8624-22EB-41DE-1688-2D6988A36477}"/>
                    </a:ext>
                  </a:extLst>
                </p14:cNvPr>
                <p14:cNvContentPartPr/>
                <p14:nvPr/>
              </p14:nvContentPartPr>
              <p14:xfrm>
                <a:off x="9268468" y="1732772"/>
                <a:ext cx="324360" cy="31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68E8624-22EB-41DE-1688-2D6988A364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57656" y="1721984"/>
                  <a:ext cx="345624" cy="3376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3256E3-5DA7-3C05-1EE0-BF9F5BA75B7F}"/>
              </a:ext>
            </a:extLst>
          </p:cNvPr>
          <p:cNvGrpSpPr/>
          <p:nvPr/>
        </p:nvGrpSpPr>
        <p:grpSpPr>
          <a:xfrm>
            <a:off x="9135988" y="483212"/>
            <a:ext cx="2365920" cy="674280"/>
            <a:chOff x="9135988" y="483212"/>
            <a:chExt cx="236592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74D60C0-2393-256C-930B-4D9AF1DD2686}"/>
                    </a:ext>
                  </a:extLst>
                </p14:cNvPr>
                <p14:cNvContentPartPr/>
                <p14:nvPr/>
              </p14:nvContentPartPr>
              <p14:xfrm>
                <a:off x="9135988" y="534332"/>
                <a:ext cx="230040" cy="209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74D60C0-2393-256C-930B-4D9AF1DD26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25188" y="523532"/>
                  <a:ext cx="251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B81AC40-ABD8-FB27-2F13-E144DC04E7C8}"/>
                    </a:ext>
                  </a:extLst>
                </p14:cNvPr>
                <p14:cNvContentPartPr/>
                <p14:nvPr/>
              </p14:nvContentPartPr>
              <p14:xfrm>
                <a:off x="9412468" y="483212"/>
                <a:ext cx="142920" cy="230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B81AC40-ABD8-FB27-2F13-E144DC04E7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01668" y="472412"/>
                  <a:ext cx="164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CA71ED-001F-9825-06B6-E74122084EEE}"/>
                    </a:ext>
                  </a:extLst>
                </p14:cNvPr>
                <p14:cNvContentPartPr/>
                <p14:nvPr/>
              </p14:nvContentPartPr>
              <p14:xfrm>
                <a:off x="9587788" y="566732"/>
                <a:ext cx="137520" cy="172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CA71ED-001F-9825-06B6-E74122084E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76960" y="555932"/>
                  <a:ext cx="158816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711BF1F-B5AB-A515-9B06-64ADE1BA26E2}"/>
                    </a:ext>
                  </a:extLst>
                </p14:cNvPr>
                <p14:cNvContentPartPr/>
                <p14:nvPr/>
              </p14:nvContentPartPr>
              <p14:xfrm>
                <a:off x="9796228" y="532892"/>
                <a:ext cx="108720" cy="213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711BF1F-B5AB-A515-9B06-64ADE1BA26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85428" y="522092"/>
                  <a:ext cx="129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0180AF-D56F-E392-E537-D6A217F972FF}"/>
                    </a:ext>
                  </a:extLst>
                </p14:cNvPr>
                <p14:cNvContentPartPr/>
                <p14:nvPr/>
              </p14:nvContentPartPr>
              <p14:xfrm>
                <a:off x="9935188" y="524972"/>
                <a:ext cx="132480" cy="243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0180AF-D56F-E392-E537-D6A217F972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24388" y="514188"/>
                  <a:ext cx="153720" cy="264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5F54E3-DCE4-ECAA-3B6B-8B46F9E3D44C}"/>
                    </a:ext>
                  </a:extLst>
                </p14:cNvPr>
                <p14:cNvContentPartPr/>
                <p14:nvPr/>
              </p14:nvContentPartPr>
              <p14:xfrm>
                <a:off x="10110148" y="628652"/>
                <a:ext cx="167040" cy="11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5F54E3-DCE4-ECAA-3B6B-8B46F9E3D4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99348" y="617852"/>
                  <a:ext cx="188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22EA649-0168-62DC-AE81-EDACD59CCF3B}"/>
                    </a:ext>
                  </a:extLst>
                </p14:cNvPr>
                <p14:cNvContentPartPr/>
                <p14:nvPr/>
              </p14:nvContentPartPr>
              <p14:xfrm>
                <a:off x="9706588" y="901892"/>
                <a:ext cx="150120" cy="163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22EA649-0168-62DC-AE81-EDACD59CCF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95788" y="891092"/>
                  <a:ext cx="171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35170A9-89C1-04AC-C048-F3BCE6DF4A36}"/>
                    </a:ext>
                  </a:extLst>
                </p14:cNvPr>
                <p14:cNvContentPartPr/>
                <p14:nvPr/>
              </p14:nvContentPartPr>
              <p14:xfrm>
                <a:off x="9868948" y="956612"/>
                <a:ext cx="132480" cy="126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35170A9-89C1-04AC-C048-F3BCE6DF4A3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58177" y="945812"/>
                  <a:ext cx="153662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2295C8-0316-0675-34CC-3C533B8EE640}"/>
                    </a:ext>
                  </a:extLst>
                </p14:cNvPr>
                <p14:cNvContentPartPr/>
                <p14:nvPr/>
              </p14:nvContentPartPr>
              <p14:xfrm>
                <a:off x="10060828" y="917372"/>
                <a:ext cx="15120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2295C8-0316-0675-34CC-3C533B8EE6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50054" y="906552"/>
                  <a:ext cx="172390" cy="2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58A2CC-E3F3-FD86-F95C-6C48093B95D5}"/>
                    </a:ext>
                  </a:extLst>
                </p14:cNvPr>
                <p14:cNvContentPartPr/>
                <p14:nvPr/>
              </p14:nvContentPartPr>
              <p14:xfrm>
                <a:off x="10211308" y="893252"/>
                <a:ext cx="261720" cy="183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58A2CC-E3F3-FD86-F95C-6C48093B95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00523" y="882452"/>
                  <a:ext cx="282931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054D5D-7C5E-31CA-17A9-A9B0660F07A0}"/>
                    </a:ext>
                  </a:extLst>
                </p14:cNvPr>
                <p14:cNvContentPartPr/>
                <p14:nvPr/>
              </p14:nvContentPartPr>
              <p14:xfrm>
                <a:off x="10545028" y="828812"/>
                <a:ext cx="104400" cy="226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054D5D-7C5E-31CA-17A9-A9B0660F07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34228" y="818012"/>
                  <a:ext cx="125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842876-0FD2-977E-AB63-70C7DBCF673E}"/>
                    </a:ext>
                  </a:extLst>
                </p14:cNvPr>
                <p14:cNvContentPartPr/>
                <p14:nvPr/>
              </p14:nvContentPartPr>
              <p14:xfrm>
                <a:off x="10639708" y="912692"/>
                <a:ext cx="209880" cy="15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842876-0FD2-977E-AB63-70C7DBCF67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28908" y="901892"/>
                  <a:ext cx="231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DEC7D7-0897-76BC-147C-75A294859C36}"/>
                    </a:ext>
                  </a:extLst>
                </p14:cNvPr>
                <p14:cNvContentPartPr/>
                <p14:nvPr/>
              </p14:nvContentPartPr>
              <p14:xfrm>
                <a:off x="10796668" y="921692"/>
                <a:ext cx="230040" cy="11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DEC7D7-0897-76BC-147C-75A294859C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85868" y="910892"/>
                  <a:ext cx="251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E3EBC26-6B7B-C780-66BC-2B437D23426D}"/>
                    </a:ext>
                  </a:extLst>
                </p14:cNvPr>
                <p14:cNvContentPartPr/>
                <p14:nvPr/>
              </p14:nvContentPartPr>
              <p14:xfrm>
                <a:off x="10911508" y="857972"/>
                <a:ext cx="86400" cy="195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E3EBC26-6B7B-C780-66BC-2B437D2342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00663" y="847172"/>
                  <a:ext cx="107729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5CB2D04-2E8D-D53B-05F5-E3ECBBBB4CA2}"/>
                    </a:ext>
                  </a:extLst>
                </p14:cNvPr>
                <p14:cNvContentPartPr/>
                <p14:nvPr/>
              </p14:nvContentPartPr>
              <p14:xfrm>
                <a:off x="11057308" y="971012"/>
                <a:ext cx="18360" cy="77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5CB2D04-2E8D-D53B-05F5-E3ECBBBB4C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46508" y="960212"/>
                  <a:ext cx="39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A7C349-C7EE-4624-93A7-6920531BFD18}"/>
                    </a:ext>
                  </a:extLst>
                </p14:cNvPr>
                <p14:cNvContentPartPr/>
                <p14:nvPr/>
              </p14:nvContentPartPr>
              <p14:xfrm>
                <a:off x="11000788" y="843572"/>
                <a:ext cx="147600" cy="35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A7C349-C7EE-4624-93A7-6920531BFD1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89988" y="832772"/>
                  <a:ext cx="168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1049447-D6F8-11E7-66C5-76EB936F33D3}"/>
                    </a:ext>
                  </a:extLst>
                </p14:cNvPr>
                <p14:cNvContentPartPr/>
                <p14:nvPr/>
              </p14:nvContentPartPr>
              <p14:xfrm>
                <a:off x="11163508" y="936452"/>
                <a:ext cx="123480" cy="141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1049447-D6F8-11E7-66C5-76EB936F33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52708" y="925652"/>
                  <a:ext cx="144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D55F815-7CA9-541E-602A-A4144FA5484A}"/>
                    </a:ext>
                  </a:extLst>
                </p14:cNvPr>
                <p14:cNvContentPartPr/>
                <p14:nvPr/>
              </p14:nvContentPartPr>
              <p14:xfrm>
                <a:off x="11320828" y="898292"/>
                <a:ext cx="181080" cy="259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D55F815-7CA9-541E-602A-A4144FA548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10028" y="887492"/>
                  <a:ext cx="20232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8F53A5E-1ECE-8D29-849E-44B6DF0B1151}"/>
                  </a:ext>
                </a:extLst>
              </p14:cNvPr>
              <p14:cNvContentPartPr/>
              <p14:nvPr/>
            </p14:nvContentPartPr>
            <p14:xfrm>
              <a:off x="9856708" y="1534052"/>
              <a:ext cx="220680" cy="531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8F53A5E-1ECE-8D29-849E-44B6DF0B115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845908" y="1523252"/>
                <a:ext cx="241920" cy="55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548088F1-2829-B142-1BF0-73C6AD8BFC70}"/>
              </a:ext>
            </a:extLst>
          </p:cNvPr>
          <p:cNvGrpSpPr/>
          <p:nvPr/>
        </p:nvGrpSpPr>
        <p:grpSpPr>
          <a:xfrm>
            <a:off x="10389148" y="1789292"/>
            <a:ext cx="386640" cy="339120"/>
            <a:chOff x="10389148" y="1789292"/>
            <a:chExt cx="38664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ED80CB9-F2F4-5249-9C8E-1F7947D3BAF6}"/>
                    </a:ext>
                  </a:extLst>
                </p14:cNvPr>
                <p14:cNvContentPartPr/>
                <p14:nvPr/>
              </p14:nvContentPartPr>
              <p14:xfrm>
                <a:off x="10389148" y="1789292"/>
                <a:ext cx="171000" cy="339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ED80CB9-F2F4-5249-9C8E-1F7947D3BAF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78348" y="1778492"/>
                  <a:ext cx="1922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2F6A97-11E3-3820-4DB8-0748B79C4EFB}"/>
                    </a:ext>
                  </a:extLst>
                </p14:cNvPr>
                <p14:cNvContentPartPr/>
                <p14:nvPr/>
              </p14:nvContentPartPr>
              <p14:xfrm>
                <a:off x="10439548" y="1919612"/>
                <a:ext cx="336240" cy="5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2F6A97-11E3-3820-4DB8-0748B79C4EF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28736" y="1908812"/>
                  <a:ext cx="357503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C37116-A213-2F28-F310-D113979EC618}"/>
              </a:ext>
            </a:extLst>
          </p:cNvPr>
          <p:cNvGrpSpPr/>
          <p:nvPr/>
        </p:nvGrpSpPr>
        <p:grpSpPr>
          <a:xfrm>
            <a:off x="9175228" y="961292"/>
            <a:ext cx="269280" cy="520560"/>
            <a:chOff x="9175228" y="961292"/>
            <a:chExt cx="269280" cy="5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CC0CE59-A46E-56B0-DCBB-A5ABE8EC4C4B}"/>
                    </a:ext>
                  </a:extLst>
                </p14:cNvPr>
                <p14:cNvContentPartPr/>
                <p14:nvPr/>
              </p14:nvContentPartPr>
              <p14:xfrm>
                <a:off x="9277468" y="961292"/>
                <a:ext cx="105120" cy="515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CC0CE59-A46E-56B0-DCBB-A5ABE8EC4C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66668" y="950492"/>
                  <a:ext cx="1263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3514A2-CD9A-FA82-EC5E-9E94E63F666F}"/>
                    </a:ext>
                  </a:extLst>
                </p14:cNvPr>
                <p14:cNvContentPartPr/>
                <p14:nvPr/>
              </p14:nvContentPartPr>
              <p14:xfrm>
                <a:off x="9175228" y="1361252"/>
                <a:ext cx="269280" cy="120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3514A2-CD9A-FA82-EC5E-9E94E63F66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64428" y="1350452"/>
                  <a:ext cx="29052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A83CDEB-425D-A32E-0E95-8CA763ABB7A5}"/>
              </a:ext>
            </a:extLst>
          </p:cNvPr>
          <p:cNvGrpSpPr/>
          <p:nvPr/>
        </p:nvGrpSpPr>
        <p:grpSpPr>
          <a:xfrm>
            <a:off x="10874788" y="1682012"/>
            <a:ext cx="922320" cy="464760"/>
            <a:chOff x="10874788" y="1682012"/>
            <a:chExt cx="92232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9024F-58B0-4B14-22D1-ABB1BEBE43C7}"/>
                    </a:ext>
                  </a:extLst>
                </p14:cNvPr>
                <p14:cNvContentPartPr/>
                <p14:nvPr/>
              </p14:nvContentPartPr>
              <p14:xfrm>
                <a:off x="10878388" y="1682012"/>
                <a:ext cx="20880" cy="442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9024F-58B0-4B14-22D1-ABB1BEBE43C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67588" y="1671212"/>
                  <a:ext cx="421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8FEF04-0DBD-CCC6-FAC2-38203D2BD958}"/>
                    </a:ext>
                  </a:extLst>
                </p14:cNvPr>
                <p14:cNvContentPartPr/>
                <p14:nvPr/>
              </p14:nvContentPartPr>
              <p14:xfrm>
                <a:off x="10874788" y="1876052"/>
                <a:ext cx="178920" cy="270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8FEF04-0DBD-CCC6-FAC2-38203D2BD95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63988" y="1865252"/>
                  <a:ext cx="200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BEFE945-9B16-8964-27C7-1A57947F2F56}"/>
                    </a:ext>
                  </a:extLst>
                </p14:cNvPr>
                <p14:cNvContentPartPr/>
                <p14:nvPr/>
              </p14:nvContentPartPr>
              <p14:xfrm>
                <a:off x="11074948" y="1912772"/>
                <a:ext cx="160920" cy="201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BEFE945-9B16-8964-27C7-1A57947F2F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064148" y="1901953"/>
                  <a:ext cx="182160" cy="223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B02B582-2618-428E-6849-3631E63D9B4A}"/>
                    </a:ext>
                  </a:extLst>
                </p14:cNvPr>
                <p14:cNvContentPartPr/>
                <p14:nvPr/>
              </p14:nvContentPartPr>
              <p14:xfrm>
                <a:off x="11226508" y="1912772"/>
                <a:ext cx="203400" cy="199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B02B582-2618-428E-6849-3631E63D9B4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215708" y="1901953"/>
                  <a:ext cx="224640" cy="221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4C989D8-5512-1AD8-7D73-563B56EEBF8F}"/>
                    </a:ext>
                  </a:extLst>
                </p14:cNvPr>
                <p14:cNvContentPartPr/>
                <p14:nvPr/>
              </p14:nvContentPartPr>
              <p14:xfrm>
                <a:off x="11393188" y="1885052"/>
                <a:ext cx="146520" cy="23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4C989D8-5512-1AD8-7D73-563B56EEBF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378788" y="1870652"/>
                  <a:ext cx="174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704C1D2-2F20-1E0F-1097-31596AAA4A8F}"/>
                    </a:ext>
                  </a:extLst>
                </p14:cNvPr>
                <p14:cNvContentPartPr/>
                <p14:nvPr/>
              </p14:nvContentPartPr>
              <p14:xfrm>
                <a:off x="11558068" y="1909172"/>
                <a:ext cx="158400" cy="19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704C1D2-2F20-1E0F-1097-31596AAA4A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47268" y="1898372"/>
                  <a:ext cx="179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5CBD14D-F078-3F4C-6DD0-F35587ADC9C7}"/>
                    </a:ext>
                  </a:extLst>
                </p14:cNvPr>
                <p14:cNvContentPartPr/>
                <p14:nvPr/>
              </p14:nvContentPartPr>
              <p14:xfrm>
                <a:off x="11744908" y="1781372"/>
                <a:ext cx="52200" cy="361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5CBD14D-F078-3F4C-6DD0-F35587ADC9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734108" y="1770572"/>
                  <a:ext cx="7344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27C036B-0965-3A5D-D1A3-E1AD65689121}"/>
                  </a:ext>
                </a:extLst>
              </p14:cNvPr>
              <p14:cNvContentPartPr/>
              <p14:nvPr/>
            </p14:nvContentPartPr>
            <p14:xfrm>
              <a:off x="7648828" y="1730252"/>
              <a:ext cx="197280" cy="322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27C036B-0965-3A5D-D1A3-E1AD6568912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638028" y="1719452"/>
                <a:ext cx="21852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902D0FF3-37EC-367F-1C27-03158BF2048E}"/>
              </a:ext>
            </a:extLst>
          </p:cNvPr>
          <p:cNvGrpSpPr/>
          <p:nvPr/>
        </p:nvGrpSpPr>
        <p:grpSpPr>
          <a:xfrm>
            <a:off x="8077588" y="1794692"/>
            <a:ext cx="242280" cy="132840"/>
            <a:chOff x="8077588" y="1794692"/>
            <a:chExt cx="24228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3315255-75AD-07C9-DA16-8112764519E4}"/>
                    </a:ext>
                  </a:extLst>
                </p14:cNvPr>
                <p14:cNvContentPartPr/>
                <p14:nvPr/>
              </p14:nvContentPartPr>
              <p14:xfrm>
                <a:off x="8077588" y="1794692"/>
                <a:ext cx="188280" cy="18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3315255-75AD-07C9-DA16-8112764519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66788" y="1784104"/>
                  <a:ext cx="209520" cy="38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F1AE6A-0518-15A7-C857-9E99FC1EB5A4}"/>
                    </a:ext>
                  </a:extLst>
                </p14:cNvPr>
                <p14:cNvContentPartPr/>
                <p14:nvPr/>
              </p14:nvContentPartPr>
              <p14:xfrm>
                <a:off x="8085508" y="1921772"/>
                <a:ext cx="234360" cy="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F1AE6A-0518-15A7-C857-9E99FC1EB5A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74691" y="1910972"/>
                  <a:ext cx="255633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843BBC0-18A9-D207-5E5F-55DE51FD4ED2}"/>
              </a:ext>
            </a:extLst>
          </p:cNvPr>
          <p:cNvGrpSpPr/>
          <p:nvPr/>
        </p:nvGrpSpPr>
        <p:grpSpPr>
          <a:xfrm>
            <a:off x="6847468" y="427412"/>
            <a:ext cx="1424520" cy="833400"/>
            <a:chOff x="6847468" y="427412"/>
            <a:chExt cx="142452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9A98BD4-2F9D-7B8C-3250-65A81767411E}"/>
                    </a:ext>
                  </a:extLst>
                </p14:cNvPr>
                <p14:cNvContentPartPr/>
                <p14:nvPr/>
              </p14:nvContentPartPr>
              <p14:xfrm>
                <a:off x="6953668" y="454412"/>
                <a:ext cx="168840" cy="357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9A98BD4-2F9D-7B8C-3250-65A81767411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42868" y="443612"/>
                  <a:ext cx="1900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F30289E-6A59-8DEC-8890-C11CB4C54A47}"/>
                    </a:ext>
                  </a:extLst>
                </p14:cNvPr>
                <p14:cNvContentPartPr/>
                <p14:nvPr/>
              </p14:nvContentPartPr>
              <p14:xfrm>
                <a:off x="6847468" y="590132"/>
                <a:ext cx="265680" cy="55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F30289E-6A59-8DEC-8890-C11CB4C54A4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36668" y="579332"/>
                  <a:ext cx="286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019513-027B-C851-3F1B-2797203FF188}"/>
                    </a:ext>
                  </a:extLst>
                </p14:cNvPr>
                <p14:cNvContentPartPr/>
                <p14:nvPr/>
              </p14:nvContentPartPr>
              <p14:xfrm>
                <a:off x="7123228" y="561332"/>
                <a:ext cx="206280" cy="203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019513-027B-C851-3F1B-2797203FF18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12428" y="550513"/>
                  <a:ext cx="227520" cy="225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AA1A554-B8A7-1893-70A7-9D575C41FC40}"/>
                    </a:ext>
                  </a:extLst>
                </p14:cNvPr>
                <p14:cNvContentPartPr/>
                <p14:nvPr/>
              </p14:nvContentPartPr>
              <p14:xfrm>
                <a:off x="7359028" y="567812"/>
                <a:ext cx="221400" cy="166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AA1A554-B8A7-1893-70A7-9D575C41FC4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48210" y="557035"/>
                  <a:ext cx="242675" cy="187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7B7C644-F253-35F2-F022-B613EB252B2A}"/>
                    </a:ext>
                  </a:extLst>
                </p14:cNvPr>
                <p14:cNvContentPartPr/>
                <p14:nvPr/>
              </p14:nvContentPartPr>
              <p14:xfrm>
                <a:off x="7526068" y="468092"/>
                <a:ext cx="202320" cy="75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7B7C644-F253-35F2-F022-B613EB252B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15268" y="457292"/>
                  <a:ext cx="223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EEE0292-5500-11CA-1C10-35DCF3EF310B}"/>
                    </a:ext>
                  </a:extLst>
                </p14:cNvPr>
                <p14:cNvContentPartPr/>
                <p14:nvPr/>
              </p14:nvContentPartPr>
              <p14:xfrm>
                <a:off x="7624348" y="427412"/>
                <a:ext cx="143280" cy="261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EEE0292-5500-11CA-1C10-35DCF3EF310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13575" y="416612"/>
                  <a:ext cx="164467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E4F416D-2302-CC13-E65B-0D6439667498}"/>
                    </a:ext>
                  </a:extLst>
                </p14:cNvPr>
                <p14:cNvContentPartPr/>
                <p14:nvPr/>
              </p14:nvContentPartPr>
              <p14:xfrm>
                <a:off x="7756468" y="522812"/>
                <a:ext cx="216000" cy="146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E4F416D-2302-CC13-E65B-0D64396674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45668" y="511985"/>
                  <a:ext cx="237240" cy="167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BE1CC37-5A95-441B-BC98-F2EF2421EC60}"/>
                    </a:ext>
                  </a:extLst>
                </p14:cNvPr>
                <p14:cNvContentPartPr/>
                <p14:nvPr/>
              </p14:nvContentPartPr>
              <p14:xfrm>
                <a:off x="7967428" y="449012"/>
                <a:ext cx="304560" cy="19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BE1CC37-5A95-441B-BC98-F2EF2421EC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56628" y="438193"/>
                  <a:ext cx="325800" cy="221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5153D0A-20A1-9A53-DC13-965D3BC1CEFB}"/>
                    </a:ext>
                  </a:extLst>
                </p14:cNvPr>
                <p14:cNvContentPartPr/>
                <p14:nvPr/>
              </p14:nvContentPartPr>
              <p14:xfrm>
                <a:off x="7140508" y="950852"/>
                <a:ext cx="305280" cy="199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5153D0A-20A1-9A53-DC13-965D3BC1CEF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29708" y="940052"/>
                  <a:ext cx="326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B363CF2-C4E0-F778-5441-8831C06F77FE}"/>
                    </a:ext>
                  </a:extLst>
                </p14:cNvPr>
                <p14:cNvContentPartPr/>
                <p14:nvPr/>
              </p14:nvContentPartPr>
              <p14:xfrm>
                <a:off x="7555588" y="875972"/>
                <a:ext cx="235800" cy="159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B363CF2-C4E0-F778-5441-8831C06F77F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44788" y="865172"/>
                  <a:ext cx="257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B8D686E-7B3C-FCF2-2D80-25E4D1475828}"/>
                    </a:ext>
                  </a:extLst>
                </p14:cNvPr>
                <p14:cNvContentPartPr/>
                <p14:nvPr/>
              </p14:nvContentPartPr>
              <p14:xfrm>
                <a:off x="7807948" y="831332"/>
                <a:ext cx="153360" cy="42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B8D686E-7B3C-FCF2-2D80-25E4D147582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97148" y="820532"/>
                  <a:ext cx="1746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213801F-AB01-360F-DE98-EDD6A761C78E}"/>
                    </a:ext>
                  </a:extLst>
                </p14:cNvPr>
                <p14:cNvContentPartPr/>
                <p14:nvPr/>
              </p14:nvContentPartPr>
              <p14:xfrm>
                <a:off x="7818388" y="856532"/>
                <a:ext cx="186480" cy="172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213801F-AB01-360F-DE98-EDD6A761C78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07588" y="845732"/>
                  <a:ext cx="20772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F6E385B-CCC8-3C0F-0E90-BC2AF16E8D5D}"/>
                  </a:ext>
                </a:extLst>
              </p14:cNvPr>
              <p14:cNvContentPartPr/>
              <p14:nvPr/>
            </p14:nvContentPartPr>
            <p14:xfrm>
              <a:off x="9297628" y="3299492"/>
              <a:ext cx="306000" cy="414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F6E385B-CCC8-3C0F-0E90-BC2AF16E8D5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286828" y="3288692"/>
                <a:ext cx="327240" cy="43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417730D-FE3B-65E3-AB60-E5FFEF55BF61}"/>
              </a:ext>
            </a:extLst>
          </p:cNvPr>
          <p:cNvGrpSpPr/>
          <p:nvPr/>
        </p:nvGrpSpPr>
        <p:grpSpPr>
          <a:xfrm>
            <a:off x="10017988" y="3313892"/>
            <a:ext cx="358200" cy="343440"/>
            <a:chOff x="10017988" y="3313892"/>
            <a:chExt cx="35820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A312D06-A487-B9C6-1E5F-179F5D84296E}"/>
                    </a:ext>
                  </a:extLst>
                </p14:cNvPr>
                <p14:cNvContentPartPr/>
                <p14:nvPr/>
              </p14:nvContentPartPr>
              <p14:xfrm>
                <a:off x="10017988" y="3313892"/>
                <a:ext cx="322200" cy="191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312D06-A487-B9C6-1E5F-179F5D84296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07188" y="3303072"/>
                  <a:ext cx="343440" cy="2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060809A-02DE-F660-8876-BFCC2110B32B}"/>
                    </a:ext>
                  </a:extLst>
                </p14:cNvPr>
                <p14:cNvContentPartPr/>
                <p14:nvPr/>
              </p14:nvContentPartPr>
              <p14:xfrm>
                <a:off x="10237588" y="3327212"/>
                <a:ext cx="138600" cy="330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060809A-02DE-F660-8876-BFCC2110B32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26816" y="3316400"/>
                  <a:ext cx="159785" cy="351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F6E8AE7-5609-B3AA-99E5-56BCB0EF164C}"/>
                    </a:ext>
                  </a:extLst>
                </p14:cNvPr>
                <p14:cNvContentPartPr/>
                <p14:nvPr/>
              </p14:nvContentPartPr>
              <p14:xfrm>
                <a:off x="10323628" y="3346652"/>
                <a:ext cx="36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F6E8AE7-5609-B3AA-99E5-56BCB0EF16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17508" y="3340532"/>
                  <a:ext cx="1260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FE078F3-17E7-7DC3-0636-23AE5455710E}"/>
                  </a:ext>
                </a:extLst>
              </p14:cNvPr>
              <p14:cNvContentPartPr/>
              <p14:nvPr/>
            </p14:nvContentPartPr>
            <p14:xfrm>
              <a:off x="10447108" y="3724292"/>
              <a:ext cx="337680" cy="320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FE078F3-17E7-7DC3-0636-23AE5455710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436308" y="3713492"/>
                <a:ext cx="3589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4B1C764-B047-96B4-2565-E8E879AF4F95}"/>
                  </a:ext>
                </a:extLst>
              </p14:cNvPr>
              <p14:cNvContentPartPr/>
              <p14:nvPr/>
            </p14:nvContentPartPr>
            <p14:xfrm>
              <a:off x="10092868" y="2658692"/>
              <a:ext cx="296640" cy="271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4B1C764-B047-96B4-2565-E8E879AF4F9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082068" y="2647892"/>
                <a:ext cx="31788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FE7B94A9-8054-32FD-E964-5E2D8A7FF456}"/>
              </a:ext>
            </a:extLst>
          </p:cNvPr>
          <p:cNvGrpSpPr/>
          <p:nvPr/>
        </p:nvGrpSpPr>
        <p:grpSpPr>
          <a:xfrm>
            <a:off x="8145628" y="2630612"/>
            <a:ext cx="332280" cy="316800"/>
            <a:chOff x="8145628" y="2630612"/>
            <a:chExt cx="33228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946C7AF-AD13-76CF-27CC-1C826FF4F4D2}"/>
                    </a:ext>
                  </a:extLst>
                </p14:cNvPr>
                <p14:cNvContentPartPr/>
                <p14:nvPr/>
              </p14:nvContentPartPr>
              <p14:xfrm>
                <a:off x="8145628" y="2630612"/>
                <a:ext cx="235440" cy="316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946C7AF-AD13-76CF-27CC-1C826FF4F4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34828" y="2619812"/>
                  <a:ext cx="256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3CA514-E2FB-EFDB-8FF9-82B3BCD97178}"/>
                    </a:ext>
                  </a:extLst>
                </p14:cNvPr>
                <p14:cNvContentPartPr/>
                <p14:nvPr/>
              </p14:nvContentPartPr>
              <p14:xfrm>
                <a:off x="8227708" y="2666972"/>
                <a:ext cx="250200" cy="39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3CA514-E2FB-EFDB-8FF9-82B3BCD9717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16908" y="2656172"/>
                  <a:ext cx="27144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DB8BDCC-88CB-58EE-DAD9-DE8FF0425FB3}"/>
              </a:ext>
            </a:extLst>
          </p:cNvPr>
          <p:cNvGrpSpPr/>
          <p:nvPr/>
        </p:nvGrpSpPr>
        <p:grpSpPr>
          <a:xfrm>
            <a:off x="8779948" y="4082132"/>
            <a:ext cx="547920" cy="325080"/>
            <a:chOff x="8779948" y="4082132"/>
            <a:chExt cx="54792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108994D-217B-0ADD-246B-4B75EB1E997F}"/>
                    </a:ext>
                  </a:extLst>
                </p14:cNvPr>
                <p14:cNvContentPartPr/>
                <p14:nvPr/>
              </p14:nvContentPartPr>
              <p14:xfrm>
                <a:off x="8844748" y="4180772"/>
                <a:ext cx="141480" cy="27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108994D-217B-0ADD-246B-4B75EB1E997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33948" y="4169972"/>
                  <a:ext cx="162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B135A2-2875-89BD-602F-B201DC5F6340}"/>
                    </a:ext>
                  </a:extLst>
                </p14:cNvPr>
                <p14:cNvContentPartPr/>
                <p14:nvPr/>
              </p14:nvContentPartPr>
              <p14:xfrm>
                <a:off x="8779948" y="4173572"/>
                <a:ext cx="171720" cy="68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B135A2-2875-89BD-602F-B201DC5F63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69148" y="4162772"/>
                  <a:ext cx="192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9880B96-01CA-9BAF-7D36-AD8B0C37B497}"/>
                    </a:ext>
                  </a:extLst>
                </p14:cNvPr>
                <p14:cNvContentPartPr/>
                <p14:nvPr/>
              </p14:nvContentPartPr>
              <p14:xfrm>
                <a:off x="8965348" y="4082132"/>
                <a:ext cx="224280" cy="325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9880B96-01CA-9BAF-7D36-AD8B0C37B49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54548" y="4071332"/>
                  <a:ext cx="2455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920AB36-FFAA-5016-9A6B-6FBA93FE4F19}"/>
                    </a:ext>
                  </a:extLst>
                </p14:cNvPr>
                <p14:cNvContentPartPr/>
                <p14:nvPr/>
              </p14:nvContentPartPr>
              <p14:xfrm>
                <a:off x="9065788" y="4097612"/>
                <a:ext cx="262080" cy="23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920AB36-FFAA-5016-9A6B-6FBA93FE4F1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54988" y="4086812"/>
                  <a:ext cx="2833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BE0BE9E-D84E-0387-7B6C-EFB3F3C33FAB}"/>
              </a:ext>
            </a:extLst>
          </p:cNvPr>
          <p:cNvGrpSpPr/>
          <p:nvPr/>
        </p:nvGrpSpPr>
        <p:grpSpPr>
          <a:xfrm>
            <a:off x="9651148" y="4091132"/>
            <a:ext cx="404280" cy="310320"/>
            <a:chOff x="9651148" y="4091132"/>
            <a:chExt cx="40428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0B00DE0-5C68-79C6-0FE9-7144F2337079}"/>
                    </a:ext>
                  </a:extLst>
                </p14:cNvPr>
                <p14:cNvContentPartPr/>
                <p14:nvPr/>
              </p14:nvContentPartPr>
              <p14:xfrm>
                <a:off x="9651148" y="4212812"/>
                <a:ext cx="174240" cy="49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0B00DE0-5C68-79C6-0FE9-7144F23370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40348" y="4202090"/>
                  <a:ext cx="195480" cy="70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603C2BF-319C-EFC5-E52F-FB645611FF7D}"/>
                    </a:ext>
                  </a:extLst>
                </p14:cNvPr>
                <p14:cNvContentPartPr/>
                <p14:nvPr/>
              </p14:nvContentPartPr>
              <p14:xfrm>
                <a:off x="9835108" y="4091132"/>
                <a:ext cx="220320" cy="310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603C2BF-319C-EFC5-E52F-FB645611FF7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24308" y="4080319"/>
                  <a:ext cx="241560" cy="3315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1DF9F1D-8E0C-3F90-5563-BF9A596AAB17}"/>
              </a:ext>
            </a:extLst>
          </p:cNvPr>
          <p:cNvGrpSpPr/>
          <p:nvPr/>
        </p:nvGrpSpPr>
        <p:grpSpPr>
          <a:xfrm>
            <a:off x="8125108" y="4439972"/>
            <a:ext cx="739440" cy="346680"/>
            <a:chOff x="8125108" y="4439972"/>
            <a:chExt cx="73944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6FDDB8-6827-874B-A8A8-6169154F1DDC}"/>
                    </a:ext>
                  </a:extLst>
                </p14:cNvPr>
                <p14:cNvContentPartPr/>
                <p14:nvPr/>
              </p14:nvContentPartPr>
              <p14:xfrm>
                <a:off x="8125108" y="4474532"/>
                <a:ext cx="298080" cy="161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6FDDB8-6827-874B-A8A8-6169154F1D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14308" y="4463732"/>
                  <a:ext cx="319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82E2571-671E-E698-CB13-31EBE35D7351}"/>
                    </a:ext>
                  </a:extLst>
                </p14:cNvPr>
                <p14:cNvContentPartPr/>
                <p14:nvPr/>
              </p14:nvContentPartPr>
              <p14:xfrm>
                <a:off x="8309428" y="4478132"/>
                <a:ext cx="29520" cy="27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82E2571-671E-E698-CB13-31EBE35D735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98628" y="4467332"/>
                  <a:ext cx="507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A0562C6-6550-D1A0-C8FC-83312321A64B}"/>
                    </a:ext>
                  </a:extLst>
                </p14:cNvPr>
                <p14:cNvContentPartPr/>
                <p14:nvPr/>
              </p14:nvContentPartPr>
              <p14:xfrm>
                <a:off x="8581948" y="4453652"/>
                <a:ext cx="282600" cy="166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A0562C6-6550-D1A0-C8FC-83312321A6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71148" y="4442829"/>
                  <a:ext cx="303840" cy="187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2BA971-E2C2-29EB-245B-4E1B5D7DF444}"/>
                    </a:ext>
                  </a:extLst>
                </p14:cNvPr>
                <p14:cNvContentPartPr/>
                <p14:nvPr/>
              </p14:nvContentPartPr>
              <p14:xfrm>
                <a:off x="8732428" y="4439972"/>
                <a:ext cx="49320" cy="346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2BA971-E2C2-29EB-245B-4E1B5D7DF44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21628" y="4429172"/>
                  <a:ext cx="7056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C670F21-A993-7FEB-CD43-E07ED6BD8AF6}"/>
              </a:ext>
            </a:extLst>
          </p:cNvPr>
          <p:cNvGrpSpPr/>
          <p:nvPr/>
        </p:nvGrpSpPr>
        <p:grpSpPr>
          <a:xfrm>
            <a:off x="7806508" y="5764412"/>
            <a:ext cx="2857680" cy="400680"/>
            <a:chOff x="7806508" y="5764412"/>
            <a:chExt cx="285768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3D21737-DEEB-285C-8BC1-67FF5BC99F7F}"/>
                    </a:ext>
                  </a:extLst>
                </p14:cNvPr>
                <p14:cNvContentPartPr/>
                <p14:nvPr/>
              </p14:nvContentPartPr>
              <p14:xfrm>
                <a:off x="7806508" y="5768732"/>
                <a:ext cx="169920" cy="322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3D21737-DEEB-285C-8BC1-67FF5BC99F7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95708" y="5757932"/>
                  <a:ext cx="1911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AC5D3CC-0197-DF53-9B03-04DF83242E37}"/>
                    </a:ext>
                  </a:extLst>
                </p14:cNvPr>
                <p14:cNvContentPartPr/>
                <p14:nvPr/>
              </p14:nvContentPartPr>
              <p14:xfrm>
                <a:off x="8041588" y="5809412"/>
                <a:ext cx="131400" cy="257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AC5D3CC-0197-DF53-9B03-04DF83242E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30788" y="5798612"/>
                  <a:ext cx="152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71DF9C0-E24A-2CA8-D026-B9D3BB7B33BA}"/>
                    </a:ext>
                  </a:extLst>
                </p14:cNvPr>
                <p14:cNvContentPartPr/>
                <p14:nvPr/>
              </p14:nvContentPartPr>
              <p14:xfrm>
                <a:off x="8193868" y="5905172"/>
                <a:ext cx="141840" cy="156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71DF9C0-E24A-2CA8-D026-B9D3BB7B33B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83068" y="5894372"/>
                  <a:ext cx="163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92C62D7-9C98-7DC6-6F59-5D6F34C17584}"/>
                    </a:ext>
                  </a:extLst>
                </p14:cNvPr>
                <p14:cNvContentPartPr/>
                <p14:nvPr/>
              </p14:nvContentPartPr>
              <p14:xfrm>
                <a:off x="8379268" y="5806892"/>
                <a:ext cx="133560" cy="228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92C62D7-9C98-7DC6-6F59-5D6F34C175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68468" y="5796075"/>
                  <a:ext cx="154800" cy="249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9F9E7F6-7FFE-86D9-AFD4-577800B24E3D}"/>
                    </a:ext>
                  </a:extLst>
                </p14:cNvPr>
                <p14:cNvContentPartPr/>
                <p14:nvPr/>
              </p14:nvContentPartPr>
              <p14:xfrm>
                <a:off x="8516788" y="5831732"/>
                <a:ext cx="154440" cy="237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F9E7F6-7FFE-86D9-AFD4-577800B24E3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05963" y="5820932"/>
                  <a:ext cx="17573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4BD129E-C991-527D-A2C1-2DA6FE5727B2}"/>
                    </a:ext>
                  </a:extLst>
                </p14:cNvPr>
                <p14:cNvContentPartPr/>
                <p14:nvPr/>
              </p14:nvContentPartPr>
              <p14:xfrm>
                <a:off x="8707588" y="5862692"/>
                <a:ext cx="186840" cy="185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4BD129E-C991-527D-A2C1-2DA6FE5727B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96788" y="5851892"/>
                  <a:ext cx="20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E982B4-5D33-3169-475F-7B1A21793320}"/>
                    </a:ext>
                  </a:extLst>
                </p14:cNvPr>
                <p14:cNvContentPartPr/>
                <p14:nvPr/>
              </p14:nvContentPartPr>
              <p14:xfrm>
                <a:off x="8900908" y="5764412"/>
                <a:ext cx="33120" cy="281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E982B4-5D33-3169-475F-7B1A2179332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90108" y="5753612"/>
                  <a:ext cx="54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DCF275B-28A2-D530-25C3-46F3A88FE63C}"/>
                    </a:ext>
                  </a:extLst>
                </p14:cNvPr>
                <p14:cNvContentPartPr/>
                <p14:nvPr/>
              </p14:nvContentPartPr>
              <p14:xfrm>
                <a:off x="8985148" y="5941532"/>
                <a:ext cx="19440" cy="95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DCF275B-28A2-D530-25C3-46F3A88FE63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74348" y="5930732"/>
                  <a:ext cx="40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14724FD-8431-4381-E7BC-CCCDDC630FE3}"/>
                    </a:ext>
                  </a:extLst>
                </p14:cNvPr>
                <p14:cNvContentPartPr/>
                <p14:nvPr/>
              </p14:nvContentPartPr>
              <p14:xfrm>
                <a:off x="8960668" y="5838932"/>
                <a:ext cx="96840" cy="21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14724FD-8431-4381-E7BC-CCCDDC630FE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49908" y="5828132"/>
                  <a:ext cx="118001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13D844C-2C4B-1C93-A290-863F8A4261B3}"/>
                    </a:ext>
                  </a:extLst>
                </p14:cNvPr>
                <p14:cNvContentPartPr/>
                <p14:nvPr/>
              </p14:nvContentPartPr>
              <p14:xfrm>
                <a:off x="9069028" y="5847572"/>
                <a:ext cx="215640" cy="210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13D844C-2C4B-1C93-A290-863F8A4261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58246" y="5836772"/>
                  <a:ext cx="236845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485A19F-81F1-9FC3-DBC4-1C0A7E4F2774}"/>
                    </a:ext>
                  </a:extLst>
                </p14:cNvPr>
                <p14:cNvContentPartPr/>
                <p14:nvPr/>
              </p14:nvContentPartPr>
              <p14:xfrm>
                <a:off x="9244708" y="5897972"/>
                <a:ext cx="168480" cy="153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485A19F-81F1-9FC3-DBC4-1C0A7E4F277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33908" y="5887172"/>
                  <a:ext cx="189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9370728-E6D0-8527-392D-FE90CDC429B0}"/>
                    </a:ext>
                  </a:extLst>
                </p14:cNvPr>
                <p14:cNvContentPartPr/>
                <p14:nvPr/>
              </p14:nvContentPartPr>
              <p14:xfrm>
                <a:off x="9579868" y="5845052"/>
                <a:ext cx="173880" cy="220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9370728-E6D0-8527-392D-FE90CDC429B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569068" y="5834252"/>
                  <a:ext cx="195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0460FA5-8BA4-B492-8DEE-13EE51E3D5C3}"/>
                    </a:ext>
                  </a:extLst>
                </p14:cNvPr>
                <p14:cNvContentPartPr/>
                <p14:nvPr/>
              </p14:nvContentPartPr>
              <p14:xfrm>
                <a:off x="9844468" y="5903012"/>
                <a:ext cx="255240" cy="111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0460FA5-8BA4-B492-8DEE-13EE51E3D5C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833668" y="5892212"/>
                  <a:ext cx="276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91DF5D0-27E8-2451-5FD0-5FC151919CA1}"/>
                    </a:ext>
                  </a:extLst>
                </p14:cNvPr>
                <p14:cNvContentPartPr/>
                <p14:nvPr/>
              </p14:nvContentPartPr>
              <p14:xfrm>
                <a:off x="10180708" y="5782412"/>
                <a:ext cx="176400" cy="310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91DF5D0-27E8-2451-5FD0-5FC151919CA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169908" y="5771612"/>
                  <a:ext cx="197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4C1A4CC-E905-3581-C3DF-6C324E4ABBC9}"/>
                    </a:ext>
                  </a:extLst>
                </p14:cNvPr>
                <p14:cNvContentPartPr/>
                <p14:nvPr/>
              </p14:nvContentPartPr>
              <p14:xfrm>
                <a:off x="10529548" y="5800052"/>
                <a:ext cx="134640" cy="365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4C1A4CC-E905-3581-C3DF-6C324E4ABBC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18748" y="5789252"/>
                  <a:ext cx="155880" cy="38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2806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8965-6660-85BE-63C4-6A2ED1BF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is the mask </a:t>
            </a:r>
            <a:r>
              <a:rPr lang="en-US" i="1"/>
              <a:t>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A18CCF-DB3D-DDF3-0895-AC5CAA7AEECC}"/>
              </a:ext>
            </a:extLst>
          </p:cNvPr>
          <p:cNvGraphicFramePr>
            <a:graphicFrameLocks noGrp="1"/>
          </p:cNvGraphicFramePr>
          <p:nvPr/>
        </p:nvGraphicFramePr>
        <p:xfrm>
          <a:off x="4288303" y="2568142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6318A0-1F05-7DF6-AA38-905DA373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38705"/>
              </p:ext>
            </p:extLst>
          </p:nvPr>
        </p:nvGraphicFramePr>
        <p:xfrm>
          <a:off x="7738406" y="2568142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FA6AFE9-C4D6-40C8-DE60-F58B10D4F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061472"/>
              </p:ext>
            </p:extLst>
          </p:nvPr>
        </p:nvGraphicFramePr>
        <p:xfrm>
          <a:off x="838200" y="2568142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BF6A45D-6A28-26FD-E751-9B78B4B29D09}"/>
              </a:ext>
            </a:extLst>
          </p:cNvPr>
          <p:cNvSpPr txBox="1"/>
          <p:nvPr/>
        </p:nvSpPr>
        <p:spPr>
          <a:xfrm>
            <a:off x="2129117" y="1655710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7DAA51-1D83-5DE8-E9D4-8D52E5A19768}"/>
              </a:ext>
            </a:extLst>
          </p:cNvPr>
          <p:cNvSpPr txBox="1"/>
          <p:nvPr/>
        </p:nvSpPr>
        <p:spPr>
          <a:xfrm>
            <a:off x="5485561" y="1621087"/>
            <a:ext cx="595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89F81-FDFF-7814-DF01-5E92B449C2EF}"/>
              </a:ext>
            </a:extLst>
          </p:cNvPr>
          <p:cNvSpPr txBox="1"/>
          <p:nvPr/>
        </p:nvSpPr>
        <p:spPr>
          <a:xfrm>
            <a:off x="8648381" y="1655710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f &amp; m</a:t>
            </a:r>
          </a:p>
        </p:txBody>
      </p:sp>
    </p:spTree>
    <p:extLst>
      <p:ext uri="{BB962C8B-B14F-4D97-AF65-F5344CB8AC3E}">
        <p14:creationId xmlns:p14="http://schemas.microsoft.com/office/powerpoint/2010/main" val="2580734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07D666-57DE-E2F1-DEC1-6DF21798F8B9}"/>
              </a:ext>
            </a:extLst>
          </p:cNvPr>
          <p:cNvSpPr txBox="1"/>
          <p:nvPr/>
        </p:nvSpPr>
        <p:spPr>
          <a:xfrm>
            <a:off x="5081615" y="1857038"/>
            <a:ext cx="1797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f(-x, -y)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C1CBE-7372-0251-C1CD-FC48B4A99A80}"/>
              </a:ext>
            </a:extLst>
          </p:cNvPr>
          <p:cNvSpPr txBox="1"/>
          <p:nvPr/>
        </p:nvSpPr>
        <p:spPr>
          <a:xfrm>
            <a:off x="1411267" y="1863699"/>
            <a:ext cx="1338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f(</a:t>
            </a:r>
            <a:r>
              <a:rPr lang="en-US" sz="4400" err="1"/>
              <a:t>x,y</a:t>
            </a:r>
            <a:r>
              <a:rPr lang="en-US" sz="4400"/>
              <a:t>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CF0-9074-6B55-2509-B6886EAA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10" y="365125"/>
            <a:ext cx="9737690" cy="769441"/>
          </a:xfrm>
        </p:spPr>
        <p:txBody>
          <a:bodyPr>
            <a:normAutofit/>
          </a:bodyPr>
          <a:lstStyle/>
          <a:p>
            <a:r>
              <a:rPr lang="en-US"/>
              <a:t>Flip the image (use PowerPoint’s flip)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30BA0-1296-6CD4-3E80-EF77F22E742A}"/>
              </a:ext>
            </a:extLst>
          </p:cNvPr>
          <p:cNvSpPr txBox="1"/>
          <p:nvPr/>
        </p:nvSpPr>
        <p:spPr>
          <a:xfrm>
            <a:off x="8943510" y="1863699"/>
            <a:ext cx="1629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f(-x, y)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0B26E9-BE40-AD92-8B6A-104EA6F15EAD}"/>
              </a:ext>
            </a:extLst>
          </p:cNvPr>
          <p:cNvSpPr/>
          <p:nvPr/>
        </p:nvSpPr>
        <p:spPr>
          <a:xfrm>
            <a:off x="4368667" y="2793411"/>
            <a:ext cx="3220853" cy="3124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2E9F4A-B406-E12C-04DD-3EEE8C898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93" y="3170020"/>
            <a:ext cx="1797001" cy="25169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83FF67-E228-64A0-BDB7-E879836FD47D}"/>
              </a:ext>
            </a:extLst>
          </p:cNvPr>
          <p:cNvSpPr txBox="1"/>
          <p:nvPr/>
        </p:nvSpPr>
        <p:spPr>
          <a:xfrm>
            <a:off x="4079805" y="41707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2BCEF-F59C-6360-EB75-20D3E2713BBB}"/>
              </a:ext>
            </a:extLst>
          </p:cNvPr>
          <p:cNvSpPr txBox="1"/>
          <p:nvPr/>
        </p:nvSpPr>
        <p:spPr>
          <a:xfrm>
            <a:off x="5834662" y="58997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BC1E1-6897-2568-C1BB-DB67EE1F31DE}"/>
              </a:ext>
            </a:extLst>
          </p:cNvPr>
          <p:cNvSpPr/>
          <p:nvPr/>
        </p:nvSpPr>
        <p:spPr>
          <a:xfrm>
            <a:off x="647420" y="2793411"/>
            <a:ext cx="3220853" cy="3124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EADF364-030B-5411-90F9-D75FE5F4A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46" y="3170020"/>
            <a:ext cx="1797001" cy="25169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B96CB5-50D2-2D97-FD6B-81D4AE603B04}"/>
              </a:ext>
            </a:extLst>
          </p:cNvPr>
          <p:cNvSpPr txBox="1"/>
          <p:nvPr/>
        </p:nvSpPr>
        <p:spPr>
          <a:xfrm>
            <a:off x="358558" y="41707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F4B33-90D2-620A-B26A-A9C0D7D1C58D}"/>
              </a:ext>
            </a:extLst>
          </p:cNvPr>
          <p:cNvSpPr txBox="1"/>
          <p:nvPr/>
        </p:nvSpPr>
        <p:spPr>
          <a:xfrm>
            <a:off x="2113415" y="58997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A10453-D656-3064-529C-FF62821BA5DF}"/>
              </a:ext>
            </a:extLst>
          </p:cNvPr>
          <p:cNvSpPr/>
          <p:nvPr/>
        </p:nvSpPr>
        <p:spPr>
          <a:xfrm>
            <a:off x="8132947" y="2793411"/>
            <a:ext cx="3220853" cy="3124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9BD41F-CBED-4254-0807-E65608068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873" y="3170020"/>
            <a:ext cx="1797001" cy="25169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6FA790-2026-733A-CE26-2F0F785B99CA}"/>
              </a:ext>
            </a:extLst>
          </p:cNvPr>
          <p:cNvSpPr txBox="1"/>
          <p:nvPr/>
        </p:nvSpPr>
        <p:spPr>
          <a:xfrm>
            <a:off x="7844085" y="41707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B9757-3DEA-EF0F-9154-FC7CD4BE64C5}"/>
              </a:ext>
            </a:extLst>
          </p:cNvPr>
          <p:cNvSpPr txBox="1"/>
          <p:nvPr/>
        </p:nvSpPr>
        <p:spPr>
          <a:xfrm>
            <a:off x="9598942" y="58997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6083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48A59F1-E22D-5FE9-54D8-FA3C4AD97454}"/>
              </a:ext>
            </a:extLst>
          </p:cNvPr>
          <p:cNvSpPr/>
          <p:nvPr/>
        </p:nvSpPr>
        <p:spPr>
          <a:xfrm>
            <a:off x="4368667" y="2793411"/>
            <a:ext cx="3220853" cy="3124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7D666-57DE-E2F1-DEC1-6DF21798F8B9}"/>
              </a:ext>
            </a:extLst>
          </p:cNvPr>
          <p:cNvSpPr txBox="1"/>
          <p:nvPr/>
        </p:nvSpPr>
        <p:spPr>
          <a:xfrm>
            <a:off x="5081615" y="1857038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f(2x, 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C1CBE-7372-0251-C1CD-FC48B4A99A80}"/>
              </a:ext>
            </a:extLst>
          </p:cNvPr>
          <p:cNvSpPr txBox="1"/>
          <p:nvPr/>
        </p:nvSpPr>
        <p:spPr>
          <a:xfrm>
            <a:off x="1411267" y="1863699"/>
            <a:ext cx="1338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f(</a:t>
            </a:r>
            <a:r>
              <a:rPr lang="en-US" sz="4400" err="1"/>
              <a:t>x,y</a:t>
            </a:r>
            <a:r>
              <a:rPr lang="en-US" sz="4400"/>
              <a:t>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CF0-9074-6B55-2509-B6886EAA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Resize the image (use PowerPoint’s resize)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30BA0-1296-6CD4-3E80-EF77F22E742A}"/>
              </a:ext>
            </a:extLst>
          </p:cNvPr>
          <p:cNvSpPr txBox="1"/>
          <p:nvPr/>
        </p:nvSpPr>
        <p:spPr>
          <a:xfrm>
            <a:off x="8639385" y="1865811"/>
            <a:ext cx="2255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f(x/2, 2y)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8E7A2-9670-1D42-35A3-67446A6F2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93" y="3170020"/>
            <a:ext cx="1797001" cy="25169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6152A4-D70A-6511-D26D-B66100F7EDD7}"/>
              </a:ext>
            </a:extLst>
          </p:cNvPr>
          <p:cNvSpPr txBox="1"/>
          <p:nvPr/>
        </p:nvSpPr>
        <p:spPr>
          <a:xfrm>
            <a:off x="4079805" y="41707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4604A-DC6C-E02B-35AF-2AFD226033C1}"/>
              </a:ext>
            </a:extLst>
          </p:cNvPr>
          <p:cNvSpPr txBox="1"/>
          <p:nvPr/>
        </p:nvSpPr>
        <p:spPr>
          <a:xfrm>
            <a:off x="5834662" y="58997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25418E-328E-5161-20F6-085B6B3602D2}"/>
              </a:ext>
            </a:extLst>
          </p:cNvPr>
          <p:cNvSpPr/>
          <p:nvPr/>
        </p:nvSpPr>
        <p:spPr>
          <a:xfrm>
            <a:off x="647420" y="2793411"/>
            <a:ext cx="3220853" cy="3124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6F17C9-7713-34E7-7CAC-C6C3C0AEE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46" y="3170020"/>
            <a:ext cx="1797001" cy="2516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F5E50D-133A-EDBB-C633-A6633BB01F65}"/>
              </a:ext>
            </a:extLst>
          </p:cNvPr>
          <p:cNvSpPr txBox="1"/>
          <p:nvPr/>
        </p:nvSpPr>
        <p:spPr>
          <a:xfrm>
            <a:off x="358558" y="41707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4E588-CAD2-46CF-A256-06F530C7D58C}"/>
              </a:ext>
            </a:extLst>
          </p:cNvPr>
          <p:cNvSpPr txBox="1"/>
          <p:nvPr/>
        </p:nvSpPr>
        <p:spPr>
          <a:xfrm>
            <a:off x="2113415" y="58997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4FF638-41B5-D47F-2816-19BA989912EF}"/>
              </a:ext>
            </a:extLst>
          </p:cNvPr>
          <p:cNvSpPr/>
          <p:nvPr/>
        </p:nvSpPr>
        <p:spPr>
          <a:xfrm>
            <a:off x="8132947" y="2793411"/>
            <a:ext cx="3220853" cy="3124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71D2FF-86DC-7F3E-217E-A52C4880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873" y="3170020"/>
            <a:ext cx="1797001" cy="25169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BC1553-AAAD-835F-E388-CC3BA9EC49CC}"/>
              </a:ext>
            </a:extLst>
          </p:cNvPr>
          <p:cNvSpPr txBox="1"/>
          <p:nvPr/>
        </p:nvSpPr>
        <p:spPr>
          <a:xfrm>
            <a:off x="7844085" y="41707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ABBF77-D2D8-C3C1-656D-C2F553326AF5}"/>
              </a:ext>
            </a:extLst>
          </p:cNvPr>
          <p:cNvSpPr txBox="1"/>
          <p:nvPr/>
        </p:nvSpPr>
        <p:spPr>
          <a:xfrm>
            <a:off x="9598942" y="58997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1375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4251CC8-1C57-81CD-C9EB-B82DA706BD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204916" y="2843685"/>
            <a:ext cx="2717800" cy="2324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B0A58-4035-03C4-43AD-E7195907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Image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FD6E86-6845-F3C7-1305-7309F27B81EE}"/>
              </a:ext>
            </a:extLst>
          </p:cNvPr>
          <p:cNvGraphicFramePr>
            <a:graphicFrameLocks noGrp="1"/>
          </p:cNvGraphicFramePr>
          <p:nvPr/>
        </p:nvGraphicFramePr>
        <p:xfrm>
          <a:off x="6665036" y="2489178"/>
          <a:ext cx="38258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33945881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928450477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473035305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18944331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968361747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87272364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60590249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09594482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4274681615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889859477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48028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62065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1096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04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59918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22735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8504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1077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4A7E76-90B0-4CC0-F6F2-624117BD6E61}"/>
                  </a:ext>
                </a:extLst>
              </p14:cNvPr>
              <p14:cNvContentPartPr/>
              <p14:nvPr/>
            </p14:nvContentPartPr>
            <p14:xfrm>
              <a:off x="2145761" y="2693717"/>
              <a:ext cx="1033237" cy="185784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4A7E76-90B0-4CC0-F6F2-624117BD6E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7767" y="2675722"/>
                <a:ext cx="1068866" cy="18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A6D2AC-618D-DD97-879B-0AADB82FCE24}"/>
                  </a:ext>
                </a:extLst>
              </p14:cNvPr>
              <p14:cNvContentPartPr/>
              <p14:nvPr/>
            </p14:nvContentPartPr>
            <p14:xfrm>
              <a:off x="2798241" y="3889959"/>
              <a:ext cx="1218480" cy="732322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A6D2AC-618D-DD97-879B-0AADB82FCE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0248" y="3871966"/>
                <a:ext cx="1254106" cy="767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94A829-D753-9E81-94F3-1EB5475D547E}"/>
                  </a:ext>
                </a:extLst>
              </p14:cNvPr>
              <p14:cNvContentPartPr/>
              <p14:nvPr/>
            </p14:nvContentPartPr>
            <p14:xfrm>
              <a:off x="2368619" y="5307302"/>
              <a:ext cx="40947" cy="47360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94A829-D753-9E81-94F3-1EB5475D54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0816" y="5289322"/>
                <a:ext cx="76197" cy="509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2F18F5-E8CC-D7A9-E711-B94B00C39D00}"/>
                  </a:ext>
                </a:extLst>
              </p14:cNvPr>
              <p14:cNvContentPartPr/>
              <p14:nvPr/>
            </p14:nvContentPartPr>
            <p14:xfrm>
              <a:off x="2384362" y="5318948"/>
              <a:ext cx="125698" cy="22298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2F18F5-E8CC-D7A9-E711-B94B00C39D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66405" y="5300965"/>
                <a:ext cx="161253" cy="258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EBC379-E52A-4B4D-E37D-8978D419DC34}"/>
                  </a:ext>
                </a:extLst>
              </p14:cNvPr>
              <p14:cNvContentPartPr/>
              <p14:nvPr/>
            </p14:nvContentPartPr>
            <p14:xfrm>
              <a:off x="2590438" y="5316541"/>
              <a:ext cx="144140" cy="21121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EBC379-E52A-4B4D-E37D-8978D419DC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510" y="5298550"/>
                <a:ext cx="179637" cy="246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38A5E0F-A324-198D-4AED-A3B26589C660}"/>
                  </a:ext>
                </a:extLst>
              </p14:cNvPr>
              <p14:cNvContentPartPr/>
              <p14:nvPr/>
            </p14:nvContentPartPr>
            <p14:xfrm>
              <a:off x="2819669" y="5314842"/>
              <a:ext cx="137663" cy="21705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38A5E0F-A324-198D-4AED-A3B26589C66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01744" y="5296874"/>
                <a:ext cx="173154" cy="252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407BC5-5B6B-2A80-F8BB-18FB27A69EFD}"/>
                  </a:ext>
                </a:extLst>
              </p14:cNvPr>
              <p14:cNvContentPartPr/>
              <p14:nvPr/>
            </p14:nvContentPartPr>
            <p14:xfrm>
              <a:off x="3009844" y="5315968"/>
              <a:ext cx="135911" cy="18846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407BC5-5B6B-2A80-F8BB-18FB27A69E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91866" y="5298019"/>
                <a:ext cx="171507" cy="224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672DE5B-0053-9CFF-13DA-54D02D83749F}"/>
                  </a:ext>
                </a:extLst>
              </p14:cNvPr>
              <p14:cNvContentPartPr/>
              <p14:nvPr/>
            </p14:nvContentPartPr>
            <p14:xfrm>
              <a:off x="3150626" y="5354064"/>
              <a:ext cx="166065" cy="14110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672DE5B-0053-9CFF-13DA-54D02D8374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32692" y="5336065"/>
                <a:ext cx="201573" cy="176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85F4ED-741A-F0F8-EBB7-93AA290437B3}"/>
                  </a:ext>
                </a:extLst>
              </p14:cNvPr>
              <p14:cNvContentPartPr/>
              <p14:nvPr/>
            </p14:nvContentPartPr>
            <p14:xfrm>
              <a:off x="3352954" y="5298136"/>
              <a:ext cx="238714" cy="227212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85F4ED-741A-F0F8-EBB7-93AA290437B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35006" y="5280160"/>
                <a:ext cx="274252" cy="262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BDEAD1-7853-D806-938A-F3C275AE5C58}"/>
                  </a:ext>
                </a:extLst>
              </p14:cNvPr>
              <p14:cNvContentPartPr/>
              <p14:nvPr/>
            </p14:nvContentPartPr>
            <p14:xfrm>
              <a:off x="8431175" y="2969615"/>
              <a:ext cx="20936" cy="202038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BDEAD1-7853-D806-938A-F3C275AE5C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13433" y="2951672"/>
                <a:ext cx="56066" cy="237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1311051-0A38-CD47-509B-E3366433CDB7}"/>
                  </a:ext>
                </a:extLst>
              </p14:cNvPr>
              <p14:cNvContentPartPr/>
              <p14:nvPr/>
            </p14:nvContentPartPr>
            <p14:xfrm>
              <a:off x="8409929" y="3347087"/>
              <a:ext cx="12716" cy="19717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1311051-0A38-CD47-509B-E3366433CDB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92268" y="3329130"/>
                <a:ext cx="47685" cy="232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9E57E3-189E-83CB-84EE-F16996D8B527}"/>
                  </a:ext>
                </a:extLst>
              </p14:cNvPr>
              <p14:cNvContentPartPr/>
              <p14:nvPr/>
            </p14:nvContentPartPr>
            <p14:xfrm>
              <a:off x="8364962" y="3705106"/>
              <a:ext cx="9292" cy="20064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9E57E3-189E-83CB-84EE-F16996D8B5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43844" y="3687127"/>
                <a:ext cx="51106" cy="236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D927C2E-7A41-CA1D-A0F8-594F078254ED}"/>
                  </a:ext>
                </a:extLst>
              </p14:cNvPr>
              <p14:cNvContentPartPr/>
              <p14:nvPr/>
            </p14:nvContentPartPr>
            <p14:xfrm>
              <a:off x="8025963" y="4106031"/>
              <a:ext cx="34168" cy="18328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D927C2E-7A41-CA1D-A0F8-594F078254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7980" y="4088062"/>
                <a:ext cx="69775" cy="218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FE0F21-5F25-EE75-022A-C6C28AEAD903}"/>
                  </a:ext>
                </a:extLst>
              </p14:cNvPr>
              <p14:cNvContentPartPr/>
              <p14:nvPr/>
            </p14:nvContentPartPr>
            <p14:xfrm>
              <a:off x="8402695" y="4085403"/>
              <a:ext cx="17342" cy="22557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FE0F21-5F25-EE75-022A-C6C28AEAD90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84999" y="4067443"/>
                <a:ext cx="52380" cy="261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B2F7BC8-5EAC-743B-57F6-3C458D3C5DF4}"/>
                  </a:ext>
                </a:extLst>
              </p14:cNvPr>
              <p14:cNvContentPartPr/>
              <p14:nvPr/>
            </p14:nvContentPartPr>
            <p14:xfrm>
              <a:off x="7977908" y="4444214"/>
              <a:ext cx="32079" cy="15497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B2F7BC8-5EAC-743B-57F6-3C458D3C5D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60086" y="4426236"/>
                <a:ext cx="67366" cy="190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D33FE7B-B1A1-C98E-FC20-B6F8BB86DAB8}"/>
                  </a:ext>
                </a:extLst>
              </p14:cNvPr>
              <p14:cNvContentPartPr/>
              <p14:nvPr/>
            </p14:nvContentPartPr>
            <p14:xfrm>
              <a:off x="8448495" y="4420862"/>
              <a:ext cx="42830" cy="20417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D33FE7B-B1A1-C98E-FC20-B6F8BB86DA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30649" y="4402920"/>
                <a:ext cx="78165" cy="239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79428E-160F-DA3B-C84B-98FF2DAE7F60}"/>
                  </a:ext>
                </a:extLst>
              </p14:cNvPr>
              <p14:cNvContentPartPr/>
              <p14:nvPr/>
            </p14:nvContentPartPr>
            <p14:xfrm>
              <a:off x="8771478" y="4461876"/>
              <a:ext cx="35942" cy="1819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79428E-160F-DA3B-C84B-98FF2DAE7F6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53685" y="4443933"/>
                <a:ext cx="71172" cy="217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BC51827-FA68-BC0F-43D3-8BEF7C6D0F03}"/>
                  </a:ext>
                </a:extLst>
              </p14:cNvPr>
              <p14:cNvContentPartPr/>
              <p14:nvPr/>
            </p14:nvContentPartPr>
            <p14:xfrm>
              <a:off x="9177505" y="4462723"/>
              <a:ext cx="24320" cy="171179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BC51827-FA68-BC0F-43D3-8BEF7C6D0F0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59882" y="4444742"/>
                <a:ext cx="59214" cy="206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A078A46-6457-77FA-F6C6-A2914EABB7A4}"/>
                  </a:ext>
                </a:extLst>
              </p14:cNvPr>
              <p14:cNvContentPartPr/>
              <p14:nvPr/>
            </p14:nvContentPartPr>
            <p14:xfrm>
              <a:off x="9173346" y="4838463"/>
              <a:ext cx="36243" cy="138013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A078A46-6457-77FA-F6C6-A2914EABB7A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55580" y="4820539"/>
                <a:ext cx="71420" cy="173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1014383-3977-2292-5E81-4E530D3D36EC}"/>
                  </a:ext>
                </a:extLst>
              </p14:cNvPr>
              <p14:cNvContentPartPr/>
              <p14:nvPr/>
            </p14:nvContentPartPr>
            <p14:xfrm>
              <a:off x="9512367" y="4473238"/>
              <a:ext cx="22723" cy="15478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1014383-3977-2292-5E81-4E530D3D36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94615" y="4455281"/>
                <a:ext cx="57873" cy="190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38934B5-EA03-A7FA-C437-BEADAFC18ABE}"/>
                  </a:ext>
                </a:extLst>
              </p14:cNvPr>
              <p14:cNvContentPartPr/>
              <p14:nvPr/>
            </p14:nvContentPartPr>
            <p14:xfrm>
              <a:off x="9521817" y="4846340"/>
              <a:ext cx="15302" cy="18802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38934B5-EA03-A7FA-C437-BEADAFC18AB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04024" y="4828365"/>
                <a:ext cx="50532" cy="223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29EAB5B-D9E7-3DD7-97B1-74B71F0914EB}"/>
                  </a:ext>
                </a:extLst>
              </p14:cNvPr>
              <p14:cNvContentPartPr/>
              <p14:nvPr/>
            </p14:nvContentPartPr>
            <p14:xfrm>
              <a:off x="7611553" y="4782474"/>
              <a:ext cx="16902" cy="180021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29EAB5B-D9E7-3DD7-97B1-74B71F0914E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93947" y="4764508"/>
                <a:ext cx="51762" cy="215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0B86583-690F-2894-899A-B40F5C0ED377}"/>
                  </a:ext>
                </a:extLst>
              </p14:cNvPr>
              <p14:cNvContentPartPr/>
              <p14:nvPr/>
            </p14:nvContentPartPr>
            <p14:xfrm>
              <a:off x="7271315" y="4809748"/>
              <a:ext cx="22872" cy="16153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0B86583-690F-2894-899A-B40F5C0ED37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53446" y="4791759"/>
                <a:ext cx="58252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9BCF92F-FD15-D565-26AB-BB58DFA54E52}"/>
                  </a:ext>
                </a:extLst>
              </p14:cNvPr>
              <p14:cNvContentPartPr/>
              <p14:nvPr/>
            </p14:nvContentPartPr>
            <p14:xfrm>
              <a:off x="10255606" y="5175276"/>
              <a:ext cx="132221" cy="19165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9BCF92F-FD15-D565-26AB-BB58DFA54E5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37641" y="5157330"/>
                <a:ext cx="167791" cy="227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B4E5A15-CBD3-C1D0-5E9C-A29DD0704468}"/>
                  </a:ext>
                </a:extLst>
              </p14:cNvPr>
              <p14:cNvContentPartPr/>
              <p14:nvPr/>
            </p14:nvContentPartPr>
            <p14:xfrm>
              <a:off x="10242374" y="4829438"/>
              <a:ext cx="135831" cy="195767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B4E5A15-CBD3-C1D0-5E9C-A29DD07044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24454" y="4811478"/>
                <a:ext cx="171312" cy="231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987AC71-AF84-30E4-587B-437FAA565159}"/>
                  </a:ext>
                </a:extLst>
              </p14:cNvPr>
              <p14:cNvContentPartPr/>
              <p14:nvPr/>
            </p14:nvContentPartPr>
            <p14:xfrm>
              <a:off x="10162035" y="4452689"/>
              <a:ext cx="186901" cy="185746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987AC71-AF84-30E4-587B-437FAA56515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44098" y="4434725"/>
                <a:ext cx="222416" cy="221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EDF9554-77E1-D800-CE01-CD45AADF14B6}"/>
                  </a:ext>
                </a:extLst>
              </p14:cNvPr>
              <p14:cNvContentPartPr/>
              <p14:nvPr/>
            </p14:nvContentPartPr>
            <p14:xfrm>
              <a:off x="10034158" y="5684281"/>
              <a:ext cx="19774" cy="264658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EDF9554-77E1-D800-CE01-CD45AADF14B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016503" y="5666302"/>
                <a:ext cx="54732" cy="300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E096C9F-45AA-E5A4-E25E-4A5CBDEB9BD1}"/>
                  </a:ext>
                </a:extLst>
              </p14:cNvPr>
              <p14:cNvContentPartPr/>
              <p14:nvPr/>
            </p14:nvContentPartPr>
            <p14:xfrm>
              <a:off x="10013914" y="5668077"/>
              <a:ext cx="206157" cy="274576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E096C9F-45AA-E5A4-E25E-4A5CBDEB9BD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995925" y="5650084"/>
                <a:ext cx="241776" cy="310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786CEA2-B2A0-FE3D-E70B-B7B22DDCA2DD}"/>
                  </a:ext>
                </a:extLst>
              </p14:cNvPr>
              <p14:cNvContentPartPr/>
              <p14:nvPr/>
            </p14:nvContentPartPr>
            <p14:xfrm>
              <a:off x="10275020" y="5660711"/>
              <a:ext cx="53350" cy="314377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786CEA2-B2A0-FE3D-E70B-B7B22DDCA2D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257117" y="5642726"/>
                <a:ext cx="88797" cy="349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2AA0713-9DB0-DA2E-7BE1-D5FE595224DF}"/>
                  </a:ext>
                </a:extLst>
              </p14:cNvPr>
              <p14:cNvContentPartPr/>
              <p14:nvPr/>
            </p14:nvContentPartPr>
            <p14:xfrm>
              <a:off x="10339336" y="5793784"/>
              <a:ext cx="163258" cy="159012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2AA0713-9DB0-DA2E-7BE1-D5FE595224D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321396" y="5775837"/>
                <a:ext cx="198780" cy="194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9086F46-08FA-E31F-6660-8C304220E26B}"/>
                  </a:ext>
                </a:extLst>
              </p14:cNvPr>
              <p14:cNvContentPartPr/>
              <p14:nvPr/>
            </p14:nvContentPartPr>
            <p14:xfrm>
              <a:off x="10537320" y="5825890"/>
              <a:ext cx="154483" cy="123997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9086F46-08FA-E31F-6660-8C304220E26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519357" y="5807919"/>
                <a:ext cx="190050" cy="159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525B83E-D41C-C815-D3CF-93B27F898A5B}"/>
                  </a:ext>
                </a:extLst>
              </p14:cNvPr>
              <p14:cNvContentPartPr/>
              <p14:nvPr/>
            </p14:nvContentPartPr>
            <p14:xfrm>
              <a:off x="10741832" y="5664143"/>
              <a:ext cx="42294" cy="34173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525B83E-D41C-C815-D3CF-93B27F898A5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724061" y="5646176"/>
                <a:ext cx="77480" cy="377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2F54918-D3B7-8B3E-413F-1C70CC482678}"/>
                  </a:ext>
                </a:extLst>
              </p14:cNvPr>
              <p14:cNvContentPartPr/>
              <p14:nvPr/>
            </p14:nvContentPartPr>
            <p14:xfrm>
              <a:off x="10767146" y="5766884"/>
              <a:ext cx="160006" cy="22939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2F54918-D3B7-8B3E-413F-1C70CC48267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749208" y="5748907"/>
                <a:ext cx="195523" cy="264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32ED838-9281-5A26-7377-65EBC5A2FAF1}"/>
                  </a:ext>
                </a:extLst>
              </p14:cNvPr>
              <p14:cNvContentPartPr/>
              <p14:nvPr/>
            </p14:nvContentPartPr>
            <p14:xfrm>
              <a:off x="11082646" y="5793996"/>
              <a:ext cx="41059" cy="9292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32ED838-9281-5A26-7377-65EBC5A2FAF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064794" y="5773796"/>
                <a:ext cx="76405" cy="49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9064534-51D8-5CF3-EA7E-9B6E96767929}"/>
                  </a:ext>
                </a:extLst>
              </p14:cNvPr>
              <p14:cNvContentPartPr/>
              <p14:nvPr/>
            </p14:nvContentPartPr>
            <p14:xfrm>
              <a:off x="11076112" y="5873962"/>
              <a:ext cx="30108" cy="21782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9064534-51D8-5CF3-EA7E-9B6E9676792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058401" y="5856108"/>
                <a:ext cx="65175" cy="57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B2C0BBA-EFC3-419D-F685-9426BDD91919}"/>
                  </a:ext>
                </a:extLst>
              </p14:cNvPr>
              <p14:cNvContentPartPr/>
              <p14:nvPr/>
            </p14:nvContentPartPr>
            <p14:xfrm>
              <a:off x="11224483" y="5673024"/>
              <a:ext cx="275060" cy="234946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B2C0BBA-EFC3-419D-F685-9426BDD9191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206529" y="5655034"/>
                <a:ext cx="310610" cy="2705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7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75DF-C388-440F-EA7E-5F82D530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Grayscale Image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559BA7-7A02-43F9-9262-8504B8057764}"/>
              </a:ext>
            </a:extLst>
          </p:cNvPr>
          <p:cNvGraphicFramePr>
            <a:graphicFrameLocks noGrp="1"/>
          </p:cNvGraphicFramePr>
          <p:nvPr/>
        </p:nvGraphicFramePr>
        <p:xfrm>
          <a:off x="2197947" y="4213226"/>
          <a:ext cx="1398694" cy="1261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2629219408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18397409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482590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41557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C94BEBE-B417-4FA1-AEBC-171FF335F1FE}"/>
              </a:ext>
            </a:extLst>
          </p:cNvPr>
          <p:cNvGraphicFramePr>
            <a:graphicFrameLocks noGrp="1"/>
          </p:cNvGraphicFramePr>
          <p:nvPr/>
        </p:nvGraphicFramePr>
        <p:xfrm>
          <a:off x="7599680" y="4213226"/>
          <a:ext cx="1398694" cy="1261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2629219408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18397409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482590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41557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D6925D7-A6FB-D07D-7914-6FE10A9E9751}"/>
              </a:ext>
            </a:extLst>
          </p:cNvPr>
          <p:cNvGraphicFramePr>
            <a:graphicFrameLocks noGrp="1"/>
          </p:cNvGraphicFramePr>
          <p:nvPr/>
        </p:nvGraphicFramePr>
        <p:xfrm>
          <a:off x="4898813" y="4213226"/>
          <a:ext cx="1398694" cy="1261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2629219408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18397409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482590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4155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7D4EC8-4902-AAD5-385F-B1E5647CDD0C}"/>
              </a:ext>
            </a:extLst>
          </p:cNvPr>
          <p:cNvGraphicFramePr>
            <a:graphicFrameLocks noGrp="1"/>
          </p:cNvGraphicFramePr>
          <p:nvPr/>
        </p:nvGraphicFramePr>
        <p:xfrm>
          <a:off x="2197947" y="2205595"/>
          <a:ext cx="1398694" cy="1261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2629219408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18397409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82590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415576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DA786C16-E4DA-D679-6E3A-28196691B036}"/>
              </a:ext>
            </a:extLst>
          </p:cNvPr>
          <p:cNvGraphicFramePr>
            <a:graphicFrameLocks noGrp="1"/>
          </p:cNvGraphicFramePr>
          <p:nvPr/>
        </p:nvGraphicFramePr>
        <p:xfrm>
          <a:off x="4907387" y="2170098"/>
          <a:ext cx="1398694" cy="1261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2629219408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18397409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82590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415576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5ECA46E5-B7CF-7107-3B43-98E96B57DB0C}"/>
              </a:ext>
            </a:extLst>
          </p:cNvPr>
          <p:cNvGraphicFramePr>
            <a:graphicFrameLocks noGrp="1"/>
          </p:cNvGraphicFramePr>
          <p:nvPr/>
        </p:nvGraphicFramePr>
        <p:xfrm>
          <a:off x="7616827" y="2170098"/>
          <a:ext cx="1398694" cy="1261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347">
                  <a:extLst>
                    <a:ext uri="{9D8B030D-6E8A-4147-A177-3AD203B41FA5}">
                      <a16:colId xmlns:a16="http://schemas.microsoft.com/office/drawing/2014/main" val="2629219408"/>
                    </a:ext>
                  </a:extLst>
                </a:gridCol>
                <a:gridCol w="699347">
                  <a:extLst>
                    <a:ext uri="{9D8B030D-6E8A-4147-A177-3AD203B41FA5}">
                      <a16:colId xmlns:a16="http://schemas.microsoft.com/office/drawing/2014/main" val="2318397409"/>
                    </a:ext>
                  </a:extLst>
                </a:gridCol>
              </a:tblGrid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82590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4155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6B9EDA-A2E4-0AE5-F4EB-32AE30C6CFB3}"/>
                  </a:ext>
                </a:extLst>
              </p14:cNvPr>
              <p14:cNvContentPartPr/>
              <p14:nvPr/>
            </p14:nvContentPartPr>
            <p14:xfrm>
              <a:off x="2284512" y="4411545"/>
              <a:ext cx="171433" cy="30530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6B9EDA-A2E4-0AE5-F4EB-32AE30C6CF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6580" y="4393565"/>
                <a:ext cx="206939" cy="340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F2D3CE-3FCA-9A0D-DF74-00582FA3C88B}"/>
                  </a:ext>
                </a:extLst>
              </p14:cNvPr>
              <p14:cNvContentPartPr/>
              <p14:nvPr/>
            </p14:nvContentPartPr>
            <p14:xfrm>
              <a:off x="2451810" y="4352031"/>
              <a:ext cx="168893" cy="38168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F2D3CE-3FCA-9A0D-DF74-00582FA3C8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3843" y="4334061"/>
                <a:ext cx="204468" cy="417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78CF6E-DAF3-7F06-9377-F5B117D5838C}"/>
                  </a:ext>
                </a:extLst>
              </p14:cNvPr>
              <p14:cNvContentPartPr/>
              <p14:nvPr/>
            </p14:nvContentPartPr>
            <p14:xfrm>
              <a:off x="2456536" y="4397994"/>
              <a:ext cx="163078" cy="2695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78CF6E-DAF3-7F06-9377-F5B117D583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8576" y="4380259"/>
                <a:ext cx="198639" cy="62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CC7823-6422-7E27-D90B-43FB236D769C}"/>
                  </a:ext>
                </a:extLst>
              </p14:cNvPr>
              <p14:cNvContentPartPr/>
              <p14:nvPr/>
            </p14:nvContentPartPr>
            <p14:xfrm>
              <a:off x="2631066" y="4387144"/>
              <a:ext cx="173757" cy="37216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CC7823-6422-7E27-D90B-43FB236D76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3116" y="4369165"/>
                <a:ext cx="209298" cy="407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E1F48F-8292-837F-5B0F-0F55C4395976}"/>
                  </a:ext>
                </a:extLst>
              </p14:cNvPr>
              <p14:cNvContentPartPr/>
              <p14:nvPr/>
            </p14:nvContentPartPr>
            <p14:xfrm>
              <a:off x="2717027" y="4387357"/>
              <a:ext cx="149007" cy="3623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E1F48F-8292-837F-5B0F-0F55C43959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9074" y="4369593"/>
                <a:ext cx="184553" cy="71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59C7453-7A33-01C3-18E0-C6B3D79BA48F}"/>
                  </a:ext>
                </a:extLst>
              </p14:cNvPr>
              <p14:cNvContentPartPr/>
              <p14:nvPr/>
            </p14:nvContentPartPr>
            <p14:xfrm>
              <a:off x="2987929" y="5025125"/>
              <a:ext cx="166041" cy="30775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59C7453-7A33-01C3-18E0-C6B3D79BA48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69959" y="5007149"/>
                <a:ext cx="201621" cy="343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3D5B946-C40C-3BEC-F149-61744D40257B}"/>
                  </a:ext>
                </a:extLst>
              </p14:cNvPr>
              <p14:cNvContentPartPr/>
              <p14:nvPr/>
            </p14:nvContentPartPr>
            <p14:xfrm>
              <a:off x="3141002" y="4988977"/>
              <a:ext cx="203284" cy="381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3D5B946-C40C-3BEC-F149-61744D4025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23044" y="4970994"/>
                <a:ext cx="238841" cy="417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6CB141D-F7D8-F19D-C73D-9FC764A15B54}"/>
                  </a:ext>
                </a:extLst>
              </p14:cNvPr>
              <p14:cNvContentPartPr/>
              <p14:nvPr/>
            </p14:nvContentPartPr>
            <p14:xfrm>
              <a:off x="3205588" y="5066240"/>
              <a:ext cx="141790" cy="2922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6CB141D-F7D8-F19D-C73D-9FC764A15B5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87640" y="5048420"/>
                <a:ext cx="177327" cy="64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B38662-E277-36E4-B8EC-83FE6AAE8F66}"/>
                  </a:ext>
                </a:extLst>
              </p14:cNvPr>
              <p14:cNvContentPartPr/>
              <p14:nvPr/>
            </p14:nvContentPartPr>
            <p14:xfrm>
              <a:off x="3337943" y="5035413"/>
              <a:ext cx="222473" cy="35568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B38662-E277-36E4-B8EC-83FE6AAE8F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19973" y="5017431"/>
                <a:ext cx="258054" cy="39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A439416-4506-DEE7-AF18-719D479F42EF}"/>
                  </a:ext>
                </a:extLst>
              </p14:cNvPr>
              <p14:cNvContentPartPr/>
              <p14:nvPr/>
            </p14:nvContentPartPr>
            <p14:xfrm>
              <a:off x="3407423" y="5069727"/>
              <a:ext cx="183752" cy="3271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A439416-4506-DEE7-AF18-719D479F42E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89443" y="5051945"/>
                <a:ext cx="219352" cy="67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F6FF75-CDF0-9A18-60EC-E00965E51226}"/>
                  </a:ext>
                </a:extLst>
              </p14:cNvPr>
              <p14:cNvContentPartPr/>
              <p14:nvPr/>
            </p14:nvContentPartPr>
            <p14:xfrm>
              <a:off x="3123148" y="4408602"/>
              <a:ext cx="248225" cy="2968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F6FF75-CDF0-9A18-60EC-E00965E512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05187" y="4390611"/>
                <a:ext cx="283788" cy="332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E7DFD4-DC88-45A4-DE9F-76C2494D9736}"/>
                  </a:ext>
                </a:extLst>
              </p14:cNvPr>
              <p14:cNvContentPartPr/>
              <p14:nvPr/>
            </p14:nvContentPartPr>
            <p14:xfrm>
              <a:off x="2363540" y="5055218"/>
              <a:ext cx="273647" cy="30302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E7DFD4-DC88-45A4-DE9F-76C2494D973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45584" y="5037224"/>
                <a:ext cx="309200" cy="338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0D56880-C6FC-90E8-8806-7869B0EFF0F8}"/>
                  </a:ext>
                </a:extLst>
              </p14:cNvPr>
              <p14:cNvContentPartPr/>
              <p14:nvPr/>
            </p14:nvContentPartPr>
            <p14:xfrm>
              <a:off x="5029012" y="5001102"/>
              <a:ext cx="359748" cy="335106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0D56880-C6FC-90E8-8806-7869B0EFF0F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11025" y="4983105"/>
                <a:ext cx="395363" cy="370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1AC38A-79F0-762B-FB2E-C3218DCFD8BD}"/>
                  </a:ext>
                </a:extLst>
              </p14:cNvPr>
              <p14:cNvContentPartPr/>
              <p14:nvPr/>
            </p14:nvContentPartPr>
            <p14:xfrm>
              <a:off x="5716392" y="4329239"/>
              <a:ext cx="384766" cy="379911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1AC38A-79F0-762B-FB2E-C3218DCFD8B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98412" y="4311251"/>
                <a:ext cx="420366" cy="415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18D2CD-DF84-5CCB-DE7E-51AFEB44C523}"/>
                  </a:ext>
                </a:extLst>
              </p14:cNvPr>
              <p14:cNvContentPartPr/>
              <p14:nvPr/>
            </p14:nvContentPartPr>
            <p14:xfrm>
              <a:off x="4988096" y="4323869"/>
              <a:ext cx="32735" cy="37760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18D2CD-DF84-5CCB-DE7E-51AFEB44C52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70305" y="4305888"/>
                <a:ext cx="67961" cy="41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0321D8C-34D2-D1B0-1A79-E453D81F6511}"/>
                  </a:ext>
                </a:extLst>
              </p14:cNvPr>
              <p14:cNvContentPartPr/>
              <p14:nvPr/>
            </p14:nvContentPartPr>
            <p14:xfrm>
              <a:off x="5095486" y="4347445"/>
              <a:ext cx="164342" cy="35252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0321D8C-34D2-D1B0-1A79-E453D81F651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77505" y="4329477"/>
                <a:ext cx="199943" cy="388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86B27D-4C9C-B40E-9C76-DA41A30674B0}"/>
                  </a:ext>
                </a:extLst>
              </p14:cNvPr>
              <p14:cNvContentPartPr/>
              <p14:nvPr/>
            </p14:nvContentPartPr>
            <p14:xfrm>
              <a:off x="5320208" y="4333173"/>
              <a:ext cx="236376" cy="386553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86B27D-4C9C-B40E-9C76-DA41A30674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02219" y="4315194"/>
                <a:ext cx="271994" cy="422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7C347BE-02AB-985E-861D-1B869F041BD1}"/>
                  </a:ext>
                </a:extLst>
              </p14:cNvPr>
              <p14:cNvContentPartPr/>
              <p14:nvPr/>
            </p14:nvContentPartPr>
            <p14:xfrm>
              <a:off x="5673923" y="4980189"/>
              <a:ext cx="20993" cy="365607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7C347BE-02AB-985E-861D-1B869F041BD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56132" y="4962214"/>
                <a:ext cx="56219" cy="401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4E5E5A0-F82A-642B-A525-BC2274507806}"/>
                  </a:ext>
                </a:extLst>
              </p14:cNvPr>
              <p14:cNvContentPartPr/>
              <p14:nvPr/>
            </p14:nvContentPartPr>
            <p14:xfrm>
              <a:off x="5755414" y="4984012"/>
              <a:ext cx="213880" cy="381453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4E5E5A0-F82A-642B-A525-BC227450780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37441" y="4966019"/>
                <a:ext cx="249467" cy="417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4A2AE3D-DFC1-2D88-5F75-E059AF4F932D}"/>
                  </a:ext>
                </a:extLst>
              </p14:cNvPr>
              <p14:cNvContentPartPr/>
              <p14:nvPr/>
            </p14:nvContentPartPr>
            <p14:xfrm>
              <a:off x="6029780" y="4948317"/>
              <a:ext cx="306379" cy="47262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4A2AE3D-DFC1-2D88-5F75-E059AF4F932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11800" y="4930333"/>
                <a:ext cx="341979" cy="508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DF99EA5-A9A6-807A-51A6-C51212BDC140}"/>
                  </a:ext>
                </a:extLst>
              </p14:cNvPr>
              <p14:cNvContentPartPr/>
              <p14:nvPr/>
            </p14:nvContentPartPr>
            <p14:xfrm>
              <a:off x="8406023" y="4340387"/>
              <a:ext cx="152494" cy="37674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DF99EA5-A9A6-807A-51A6-C51212BDC14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88040" y="4322413"/>
                <a:ext cx="188100" cy="412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767091F-EB3B-4616-122C-B0A76C5E6D75}"/>
                  </a:ext>
                </a:extLst>
              </p14:cNvPr>
              <p14:cNvContentPartPr/>
              <p14:nvPr/>
            </p14:nvContentPartPr>
            <p14:xfrm>
              <a:off x="8535494" y="4376562"/>
              <a:ext cx="196426" cy="344989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767091F-EB3B-4616-122C-B0A76C5E6D7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17539" y="4358594"/>
                <a:ext cx="231977" cy="380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5D86677-66CD-9BFC-9832-C41D4B7BDC97}"/>
                  </a:ext>
                </a:extLst>
              </p14:cNvPr>
              <p14:cNvContentPartPr/>
              <p14:nvPr/>
            </p14:nvContentPartPr>
            <p14:xfrm>
              <a:off x="8580335" y="4384028"/>
              <a:ext cx="146755" cy="9292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5D86677-66CD-9BFC-9832-C41D4B7BDC9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62394" y="4364670"/>
                <a:ext cx="182278" cy="47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6655FAE-23DA-A5F1-34D6-E8CB8C5C965A}"/>
                  </a:ext>
                </a:extLst>
              </p14:cNvPr>
              <p14:cNvContentPartPr/>
              <p14:nvPr/>
            </p14:nvContentPartPr>
            <p14:xfrm>
              <a:off x="8732933" y="4346427"/>
              <a:ext cx="186142" cy="388093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6655FAE-23DA-A5F1-34D6-E8CB8C5C965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715000" y="4328443"/>
                <a:ext cx="221649" cy="423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D1CAA50-BDEC-5384-F557-D5C530312062}"/>
                  </a:ext>
                </a:extLst>
              </p14:cNvPr>
              <p14:cNvContentPartPr/>
              <p14:nvPr/>
            </p14:nvContentPartPr>
            <p14:xfrm>
              <a:off x="8787133" y="4321459"/>
              <a:ext cx="190480" cy="33378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D1CAA50-BDEC-5384-F557-D5C53031206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769163" y="4303705"/>
                <a:ext cx="226060" cy="68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A24CB08-499C-8DA7-0B7C-2BC694E46B4C}"/>
                  </a:ext>
                </a:extLst>
              </p14:cNvPr>
              <p14:cNvContentPartPr/>
              <p14:nvPr/>
            </p14:nvContentPartPr>
            <p14:xfrm>
              <a:off x="7690730" y="4943494"/>
              <a:ext cx="335141" cy="366028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A24CB08-499C-8DA7-0B7C-2BC694E46B4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72750" y="4925499"/>
                <a:ext cx="370741" cy="401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8C7F5A2-2501-6500-E6A9-5EC04F53E320}"/>
                  </a:ext>
                </a:extLst>
              </p14:cNvPr>
              <p14:cNvContentPartPr/>
              <p14:nvPr/>
            </p14:nvContentPartPr>
            <p14:xfrm>
              <a:off x="8410875" y="5000386"/>
              <a:ext cx="11202" cy="311959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8C7F5A2-2501-6500-E6A9-5EC04F53E32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393372" y="4982395"/>
                <a:ext cx="45858" cy="347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424029C-A523-0044-1768-433DD1F40CFC}"/>
                  </a:ext>
                </a:extLst>
              </p14:cNvPr>
              <p14:cNvContentPartPr/>
              <p14:nvPr/>
            </p14:nvContentPartPr>
            <p14:xfrm>
              <a:off x="8498464" y="4998421"/>
              <a:ext cx="173836" cy="295644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424029C-A523-0044-1768-433DD1F40CF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480506" y="4980438"/>
                <a:ext cx="209393" cy="331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85E40AD-8971-5CF8-021A-C6EA151CD2C1}"/>
                  </a:ext>
                </a:extLst>
              </p14:cNvPr>
              <p14:cNvContentPartPr/>
              <p14:nvPr/>
            </p14:nvContentPartPr>
            <p14:xfrm>
              <a:off x="8722248" y="4943327"/>
              <a:ext cx="162452" cy="35495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85E40AD-8971-5CF8-021A-C6EA151CD2C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704278" y="4925345"/>
                <a:ext cx="198033" cy="390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CCF2C09-F1A0-B720-60A3-68FFF0DA6758}"/>
                  </a:ext>
                </a:extLst>
              </p14:cNvPr>
              <p14:cNvContentPartPr/>
              <p14:nvPr/>
            </p14:nvContentPartPr>
            <p14:xfrm>
              <a:off x="7730103" y="4318176"/>
              <a:ext cx="159387" cy="428608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CCF2C09-F1A0-B720-60A3-68FFF0DA675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712154" y="4300197"/>
                <a:ext cx="194926" cy="464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088162A-4149-7A7C-A8E1-2AB5189EE4E1}"/>
                  </a:ext>
                </a:extLst>
              </p14:cNvPr>
              <p14:cNvContentPartPr/>
              <p14:nvPr/>
            </p14:nvContentPartPr>
            <p14:xfrm>
              <a:off x="7888856" y="4374086"/>
              <a:ext cx="296416" cy="241699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088162A-4149-7A7C-A8E1-2AB5189EE4E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870891" y="4356129"/>
                <a:ext cx="331986" cy="277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7D47CC-A42E-B4AB-F406-C327E810F42B}"/>
                  </a:ext>
                </a:extLst>
              </p14:cNvPr>
              <p14:cNvContentPartPr/>
              <p14:nvPr/>
            </p14:nvContentPartPr>
            <p14:xfrm>
              <a:off x="8072758" y="4330564"/>
              <a:ext cx="76170" cy="423348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7D47CC-A42E-B4AB-F406-C327E810F42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054793" y="4312580"/>
                <a:ext cx="111740" cy="4589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08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0A58-4035-03C4-43AD-E7195907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52891-690F-83B9-7315-528A367A1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4577"/>
          <a:stretch/>
        </p:blipFill>
        <p:spPr>
          <a:xfrm>
            <a:off x="1574523" y="2133604"/>
            <a:ext cx="3490200" cy="365760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FD6E86-6845-F3C7-1305-7309F27B81EE}"/>
              </a:ext>
            </a:extLst>
          </p:cNvPr>
          <p:cNvGraphicFramePr>
            <a:graphicFrameLocks noGrp="1"/>
          </p:cNvGraphicFramePr>
          <p:nvPr/>
        </p:nvGraphicFramePr>
        <p:xfrm>
          <a:off x="1607741" y="2152654"/>
          <a:ext cx="3443292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33945881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928450477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473035305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18944331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968361747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87272364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60590249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09594482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4274681615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48028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62065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1096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04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59918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22735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8504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10776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232347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76882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64CD53F-6E27-4ACA-23BB-239B4F4FB285}"/>
              </a:ext>
            </a:extLst>
          </p:cNvPr>
          <p:cNvGraphicFramePr>
            <a:graphicFrameLocks noGrp="1"/>
          </p:cNvGraphicFramePr>
          <p:nvPr/>
        </p:nvGraphicFramePr>
        <p:xfrm>
          <a:off x="6566598" y="2152654"/>
          <a:ext cx="3443292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33945881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928450477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473035305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18944331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968361747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87272364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60590249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09594482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4274681615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48028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62065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1096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04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59918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22735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28504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10776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232347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7688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0EC0A5-5A9B-42D8-FC39-CC96EE21D194}"/>
                  </a:ext>
                </a:extLst>
              </p14:cNvPr>
              <p14:cNvContentPartPr/>
              <p14:nvPr/>
            </p14:nvContentPartPr>
            <p14:xfrm>
              <a:off x="2518322" y="2431324"/>
              <a:ext cx="1935888" cy="287316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0EC0A5-5A9B-42D8-FC39-CC96EE21D1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0327" y="2413326"/>
                <a:ext cx="1971518" cy="2908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15A7B7-CA3A-89AB-565F-5F5688E137C5}"/>
                  </a:ext>
                </a:extLst>
              </p14:cNvPr>
              <p14:cNvContentPartPr/>
              <p14:nvPr/>
            </p14:nvContentPartPr>
            <p14:xfrm>
              <a:off x="7387688" y="2431324"/>
              <a:ext cx="1935888" cy="2873168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15A7B7-CA3A-89AB-565F-5F5688E137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9693" y="2413326"/>
                <a:ext cx="1971518" cy="2908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BBAEFAF-09E9-6ACD-5582-D45D1D43C497}"/>
                  </a:ext>
                </a:extLst>
              </p14:cNvPr>
              <p14:cNvContentPartPr/>
              <p14:nvPr/>
            </p14:nvContentPartPr>
            <p14:xfrm>
              <a:off x="8239663" y="2992908"/>
              <a:ext cx="14705" cy="22456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BBAEFAF-09E9-6ACD-5582-D45D1D43C4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2157" y="2974943"/>
                <a:ext cx="49367" cy="260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199DE4-9162-CD07-B77A-B5A021DE2055}"/>
                  </a:ext>
                </a:extLst>
              </p14:cNvPr>
              <p14:cNvContentPartPr/>
              <p14:nvPr/>
            </p14:nvContentPartPr>
            <p14:xfrm>
              <a:off x="8265999" y="2716054"/>
              <a:ext cx="25471" cy="15784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199DE4-9162-CD07-B77A-B5A021DE20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48311" y="2698076"/>
                <a:ext cx="60494" cy="1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C1BF2A-B4C1-6029-038D-F52723829D32}"/>
                  </a:ext>
                </a:extLst>
              </p14:cNvPr>
              <p14:cNvContentPartPr/>
              <p14:nvPr/>
            </p14:nvContentPartPr>
            <p14:xfrm>
              <a:off x="8580469" y="2652966"/>
              <a:ext cx="11163" cy="20775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C1BF2A-B4C1-6029-038D-F52723829D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3027" y="2634994"/>
                <a:ext cx="45699" cy="243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35F780-BF41-8FC7-6FFE-19DC53E581B8}"/>
                  </a:ext>
                </a:extLst>
              </p14:cNvPr>
              <p14:cNvContentPartPr/>
              <p14:nvPr/>
            </p14:nvContentPartPr>
            <p14:xfrm>
              <a:off x="8565945" y="3026616"/>
              <a:ext cx="30708" cy="19234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35F780-BF41-8FC7-6FFE-19DC53E581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8092" y="3008640"/>
                <a:ext cx="66058" cy="22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2457A15-B36D-599C-A523-CC896096A42E}"/>
                  </a:ext>
                </a:extLst>
              </p14:cNvPr>
              <p14:cNvContentPartPr/>
              <p14:nvPr/>
            </p14:nvContentPartPr>
            <p14:xfrm>
              <a:off x="7896429" y="3406874"/>
              <a:ext cx="14106" cy="167123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2457A15-B36D-599C-A523-CC896096A4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78796" y="3388942"/>
                <a:ext cx="49018" cy="202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EA1AA9-7B22-5122-2492-EDE59579099D}"/>
                  </a:ext>
                </a:extLst>
              </p14:cNvPr>
              <p14:cNvContentPartPr/>
              <p14:nvPr/>
            </p14:nvContentPartPr>
            <p14:xfrm>
              <a:off x="7963996" y="3000079"/>
              <a:ext cx="13997" cy="15522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EA1AA9-7B22-5122-2492-EDE5957909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46500" y="2982113"/>
                <a:ext cx="48640" cy="190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094779E-A4D6-AF7E-7650-82EFC98AA2FD}"/>
                  </a:ext>
                </a:extLst>
              </p14:cNvPr>
              <p14:cNvContentPartPr/>
              <p14:nvPr/>
            </p14:nvContentPartPr>
            <p14:xfrm>
              <a:off x="8277054" y="3364647"/>
              <a:ext cx="32518" cy="20395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094779E-A4D6-AF7E-7650-82EFC98AA2F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59381" y="3346693"/>
                <a:ext cx="67510" cy="239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D079476-FCC1-E3B3-996D-59E7CA4D49F5}"/>
                  </a:ext>
                </a:extLst>
              </p14:cNvPr>
              <p14:cNvContentPartPr/>
              <p14:nvPr/>
            </p14:nvContentPartPr>
            <p14:xfrm>
              <a:off x="8539401" y="3366307"/>
              <a:ext cx="19663" cy="22540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D079476-FCC1-E3B3-996D-59E7CA4D49F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21845" y="3348332"/>
                <a:ext cx="54424" cy="260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7972E64-FCCB-1A34-B0FF-45984AC5C034}"/>
                  </a:ext>
                </a:extLst>
              </p14:cNvPr>
              <p14:cNvContentPartPr/>
              <p14:nvPr/>
            </p14:nvContentPartPr>
            <p14:xfrm>
              <a:off x="8261578" y="3796842"/>
              <a:ext cx="9292" cy="16596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7972E64-FCCB-1A34-B0FF-45984AC5C0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37125" y="3778881"/>
                <a:ext cx="57708" cy="201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8EC3F6A-EE72-6FD5-596B-911351EFD81F}"/>
                  </a:ext>
                </a:extLst>
              </p14:cNvPr>
              <p14:cNvContentPartPr/>
              <p14:nvPr/>
            </p14:nvContentPartPr>
            <p14:xfrm>
              <a:off x="7890410" y="3725326"/>
              <a:ext cx="16808" cy="19395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8EC3F6A-EE72-6FD5-596B-911351EFD81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72529" y="3707368"/>
                <a:ext cx="52212" cy="229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31EEC3B-2DEC-97E6-B269-564E06FFB739}"/>
                  </a:ext>
                </a:extLst>
              </p14:cNvPr>
              <p14:cNvContentPartPr/>
              <p14:nvPr/>
            </p14:nvContentPartPr>
            <p14:xfrm>
              <a:off x="7535744" y="3781771"/>
              <a:ext cx="23959" cy="140843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31EEC3B-2DEC-97E6-B269-564E06FFB73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17864" y="3763806"/>
                <a:ext cx="59361" cy="176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23C6E94-2879-1372-C7F4-AEFE369DEE49}"/>
                  </a:ext>
                </a:extLst>
              </p14:cNvPr>
              <p14:cNvContentPartPr/>
              <p14:nvPr/>
            </p14:nvContentPartPr>
            <p14:xfrm>
              <a:off x="7532651" y="4121355"/>
              <a:ext cx="17248" cy="22020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23C6E94-2879-1372-C7F4-AEFE369DEE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15051" y="4103364"/>
                <a:ext cx="52096" cy="255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37191A5-4ACA-41CD-821F-2E02DF1DF031}"/>
                  </a:ext>
                </a:extLst>
              </p14:cNvPr>
              <p14:cNvContentPartPr/>
              <p14:nvPr/>
            </p14:nvContentPartPr>
            <p14:xfrm>
              <a:off x="7511910" y="4516171"/>
              <a:ext cx="26073" cy="17137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37191A5-4ACA-41CD-821F-2E02DF1DF0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94052" y="4498207"/>
                <a:ext cx="61432" cy="206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50EAD7-1516-4078-8013-30C4586749C9}"/>
                  </a:ext>
                </a:extLst>
              </p14:cNvPr>
              <p14:cNvContentPartPr/>
              <p14:nvPr/>
            </p14:nvContentPartPr>
            <p14:xfrm>
              <a:off x="7576497" y="4820218"/>
              <a:ext cx="25026" cy="210692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50EAD7-1516-4078-8013-30C4586749C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58621" y="4802241"/>
                <a:ext cx="60420" cy="246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4A4C25-81F6-5B44-0539-937D02F90911}"/>
                  </a:ext>
                </a:extLst>
              </p14:cNvPr>
              <p14:cNvContentPartPr/>
              <p14:nvPr/>
            </p14:nvContentPartPr>
            <p14:xfrm>
              <a:off x="7864509" y="4851849"/>
              <a:ext cx="34316" cy="210483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4A4C25-81F6-5B44-0539-937D02F909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46636" y="4833859"/>
                <a:ext cx="69704" cy="246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53FA22B-2534-E6B4-9F77-538F456ECF94}"/>
                  </a:ext>
                </a:extLst>
              </p14:cNvPr>
              <p14:cNvContentPartPr/>
              <p14:nvPr/>
            </p14:nvContentPartPr>
            <p14:xfrm>
              <a:off x="8242277" y="4846715"/>
              <a:ext cx="12855" cy="20197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53FA22B-2534-E6B4-9F77-538F456ECF9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24905" y="4828746"/>
                <a:ext cx="47251" cy="23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0BEECE3-9D7A-BE97-AC53-73BFB55DFBD6}"/>
                  </a:ext>
                </a:extLst>
              </p14:cNvPr>
              <p14:cNvContentPartPr/>
              <p14:nvPr/>
            </p14:nvContentPartPr>
            <p14:xfrm>
              <a:off x="8605940" y="4853715"/>
              <a:ext cx="24801" cy="177072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0BEECE3-9D7A-BE97-AC53-73BFB55DFBD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88225" y="4835756"/>
                <a:ext cx="59877" cy="212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491D2BE-5873-5A96-5EF7-6F3611BFFBA3}"/>
                  </a:ext>
                </a:extLst>
              </p14:cNvPr>
              <p14:cNvContentPartPr/>
              <p14:nvPr/>
            </p14:nvContentPartPr>
            <p14:xfrm>
              <a:off x="9011009" y="4850250"/>
              <a:ext cx="10985" cy="207563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491D2BE-5873-5A96-5EF7-6F3611BFFB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93845" y="4832295"/>
                <a:ext cx="44970" cy="243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366395E-D5CB-B0B7-8AD3-E8DD996454A5}"/>
                  </a:ext>
                </a:extLst>
              </p14:cNvPr>
              <p14:cNvContentPartPr/>
              <p14:nvPr/>
            </p14:nvContentPartPr>
            <p14:xfrm>
              <a:off x="8619623" y="4461792"/>
              <a:ext cx="16911" cy="239172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366395E-D5CB-B0B7-8AD3-E8DD996454A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02007" y="4443809"/>
                <a:ext cx="51790" cy="274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1165177-9D93-8B72-46A5-9F5379EB8067}"/>
                  </a:ext>
                </a:extLst>
              </p14:cNvPr>
              <p14:cNvContentPartPr/>
              <p14:nvPr/>
            </p14:nvContentPartPr>
            <p14:xfrm>
              <a:off x="8257835" y="4435660"/>
              <a:ext cx="16142" cy="178027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1165177-9D93-8B72-46A5-9F5379EB806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40289" y="4417677"/>
                <a:ext cx="50882" cy="213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6D7D47B-395D-20F5-576C-3E813FC3A165}"/>
                  </a:ext>
                </a:extLst>
              </p14:cNvPr>
              <p14:cNvContentPartPr/>
              <p14:nvPr/>
            </p14:nvContentPartPr>
            <p14:xfrm>
              <a:off x="7853860" y="4445355"/>
              <a:ext cx="32011" cy="144753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6D7D47B-395D-20F5-576C-3E813FC3A16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35876" y="4427396"/>
                <a:ext cx="67619" cy="180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AF74728-E02A-059B-F6F1-81594A71F77D}"/>
                  </a:ext>
                </a:extLst>
              </p14:cNvPr>
              <p14:cNvContentPartPr/>
              <p14:nvPr/>
            </p14:nvContentPartPr>
            <p14:xfrm>
              <a:off x="7860469" y="4087255"/>
              <a:ext cx="49427" cy="160889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AF74728-E02A-059B-F6F1-81594A71F77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42690" y="4069299"/>
                <a:ext cx="84630" cy="196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8942E96-A4AC-027B-BC16-B0E7AD0CBB71}"/>
                  </a:ext>
                </a:extLst>
              </p14:cNvPr>
              <p14:cNvContentPartPr/>
              <p14:nvPr/>
            </p14:nvContentPartPr>
            <p14:xfrm>
              <a:off x="8270180" y="4018951"/>
              <a:ext cx="29528" cy="243274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8942E96-A4AC-027B-BC16-B0E7AD0CBB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52392" y="4000984"/>
                <a:ext cx="64748" cy="278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017E7F8-4814-1EC7-CE3C-EAF99519A0D9}"/>
                  </a:ext>
                </a:extLst>
              </p14:cNvPr>
              <p14:cNvContentPartPr/>
              <p14:nvPr/>
            </p14:nvContentPartPr>
            <p14:xfrm>
              <a:off x="7261510" y="1624895"/>
              <a:ext cx="33741" cy="256501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017E7F8-4814-1EC7-CE3C-EAF99519A0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43752" y="1606908"/>
                <a:ext cx="68903" cy="292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0F42770-69BA-12E1-2C31-BA4CA752F5EC}"/>
                  </a:ext>
                </a:extLst>
              </p14:cNvPr>
              <p14:cNvContentPartPr/>
              <p14:nvPr/>
            </p14:nvContentPartPr>
            <p14:xfrm>
              <a:off x="7469503" y="1717279"/>
              <a:ext cx="12389" cy="9292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0F42770-69BA-12E1-2C31-BA4CA752F5E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52296" y="1697079"/>
                <a:ext cx="46459" cy="49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B1489FA-1F86-E491-E325-2040163A1FF8}"/>
                  </a:ext>
                </a:extLst>
              </p14:cNvPr>
              <p14:cNvContentPartPr/>
              <p14:nvPr/>
            </p14:nvContentPartPr>
            <p14:xfrm>
              <a:off x="7467008" y="1832295"/>
              <a:ext cx="12531" cy="1315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B1489FA-1F86-E491-E325-2040163A1FF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49604" y="1814992"/>
                <a:ext cx="46991" cy="47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D720EEE-AB2E-8807-ABA5-F76E53BC4E31}"/>
                  </a:ext>
                </a:extLst>
              </p14:cNvPr>
              <p14:cNvContentPartPr/>
              <p14:nvPr/>
            </p14:nvContentPartPr>
            <p14:xfrm>
              <a:off x="7879689" y="1543062"/>
              <a:ext cx="46380" cy="33204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D720EEE-AB2E-8807-ABA5-F76E53BC4E3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61851" y="1525075"/>
                <a:ext cx="81700" cy="367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570CE2F-7C67-B9AE-A0D8-0FCD3581CEE9}"/>
                  </a:ext>
                </a:extLst>
              </p14:cNvPr>
              <p14:cNvContentPartPr/>
              <p14:nvPr/>
            </p14:nvContentPartPr>
            <p14:xfrm>
              <a:off x="7889633" y="1548675"/>
              <a:ext cx="199704" cy="44419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570CE2F-7C67-B9AE-A0D8-0FCD3581CEE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71674" y="1530764"/>
                <a:ext cx="235263" cy="7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88FFA38-7834-72EA-CCA8-FDBFC277C13E}"/>
                  </a:ext>
                </a:extLst>
              </p14:cNvPr>
              <p14:cNvContentPartPr/>
              <p14:nvPr/>
            </p14:nvContentPartPr>
            <p14:xfrm>
              <a:off x="7892784" y="1696295"/>
              <a:ext cx="181495" cy="23287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88FFA38-7834-72EA-CCA8-FDBFC277C13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74850" y="1678653"/>
                <a:ext cx="217005" cy="58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C80BF3-97B8-E808-0980-B46D530BC35F}"/>
                  </a:ext>
                </a:extLst>
              </p14:cNvPr>
              <p14:cNvContentPartPr/>
              <p14:nvPr/>
            </p14:nvContentPartPr>
            <p14:xfrm>
              <a:off x="8073166" y="1726734"/>
              <a:ext cx="130908" cy="141955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C80BF3-97B8-E808-0980-B46D530BC35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55233" y="1708765"/>
                <a:ext cx="166415" cy="177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74FC563-C7A9-2F8D-5379-58CAF9856D82}"/>
                  </a:ext>
                </a:extLst>
              </p14:cNvPr>
              <p14:cNvContentPartPr/>
              <p14:nvPr/>
            </p14:nvContentPartPr>
            <p14:xfrm>
              <a:off x="8222158" y="1681471"/>
              <a:ext cx="135848" cy="149081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74FC563-C7A9-2F8D-5379-58CAF9856D8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04236" y="1663509"/>
                <a:ext cx="171333" cy="184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9C40DAF-5C7C-2E2B-28DC-658052F908B3}"/>
                  </a:ext>
                </a:extLst>
              </p14:cNvPr>
              <p14:cNvContentPartPr/>
              <p14:nvPr/>
            </p14:nvContentPartPr>
            <p14:xfrm>
              <a:off x="8323486" y="1698588"/>
              <a:ext cx="152876" cy="175658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9C40DAF-5C7C-2E2B-28DC-658052F908B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05501" y="1680590"/>
                <a:ext cx="188487" cy="211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9E59A98-3A3A-9E50-8B5C-A0F806D1BA4A}"/>
                  </a:ext>
                </a:extLst>
              </p14:cNvPr>
              <p14:cNvContentPartPr/>
              <p14:nvPr/>
            </p14:nvContentPartPr>
            <p14:xfrm>
              <a:off x="8509307" y="1693472"/>
              <a:ext cx="182151" cy="266387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9E59A98-3A3A-9E50-8B5C-A0F806D1BA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91343" y="1675497"/>
                <a:ext cx="217719" cy="301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02A1BB0-376F-1087-2C03-89C2056F6E75}"/>
                  </a:ext>
                </a:extLst>
              </p14:cNvPr>
              <p14:cNvContentPartPr/>
              <p14:nvPr/>
            </p14:nvContentPartPr>
            <p14:xfrm>
              <a:off x="8693284" y="1693821"/>
              <a:ext cx="267661" cy="156316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02A1BB0-376F-1087-2C03-89C2056F6E7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675296" y="1675854"/>
                <a:ext cx="303277" cy="191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C94530B-7D1E-9A8A-5C13-8A1912D1EDDB}"/>
                  </a:ext>
                </a:extLst>
              </p14:cNvPr>
              <p14:cNvContentPartPr/>
              <p14:nvPr/>
            </p14:nvContentPartPr>
            <p14:xfrm>
              <a:off x="9010166" y="1680564"/>
              <a:ext cx="204152" cy="12167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C94530B-7D1E-9A8A-5C13-8A1912D1EDD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92195" y="1662619"/>
                <a:ext cx="239735" cy="157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E71F97A-2016-88F1-B0AE-9CDC7D20CA60}"/>
                  </a:ext>
                </a:extLst>
              </p14:cNvPr>
              <p14:cNvContentPartPr/>
              <p14:nvPr/>
            </p14:nvContentPartPr>
            <p14:xfrm>
              <a:off x="9252970" y="1675917"/>
              <a:ext cx="149388" cy="169919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E71F97A-2016-88F1-B0AE-9CDC7D20CA6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235015" y="1657955"/>
                <a:ext cx="184939" cy="205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B62A9F3-BBD4-B157-BEB5-34B0C7C614CF}"/>
                  </a:ext>
                </a:extLst>
              </p14:cNvPr>
              <p14:cNvContentPartPr/>
              <p14:nvPr/>
            </p14:nvContentPartPr>
            <p14:xfrm>
              <a:off x="9474577" y="1538535"/>
              <a:ext cx="206878" cy="322647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B62A9F3-BBD4-B157-BEB5-34B0C7C614C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456619" y="1520550"/>
                <a:ext cx="242435" cy="3582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587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06C00F-68C8-836D-C646-E588D5209714}"/>
              </a:ext>
            </a:extLst>
          </p:cNvPr>
          <p:cNvGraphicFramePr>
            <a:graphicFrameLocks noGrp="1"/>
          </p:cNvGraphicFramePr>
          <p:nvPr/>
        </p:nvGraphicFramePr>
        <p:xfrm>
          <a:off x="1394791" y="3844455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C0163A8-6466-D842-09D2-3A13CF1F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Image</a:t>
            </a:r>
          </a:p>
        </p:txBody>
      </p:sp>
      <p:pic>
        <p:nvPicPr>
          <p:cNvPr id="1026" name="Picture 2" descr="Pixilart - 8x8 kirby by MoonShallow">
            <a:extLst>
              <a:ext uri="{FF2B5EF4-FFF2-40B4-BE49-F238E27FC236}">
                <a16:creationId xmlns:a16="http://schemas.microsoft.com/office/drawing/2014/main" id="{627FB7BD-7AB9-323B-A403-06FD536C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87" y="-68402"/>
            <a:ext cx="3060704" cy="293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B30606-106B-1751-9CBD-8839A1DDC807}"/>
              </a:ext>
            </a:extLst>
          </p:cNvPr>
          <p:cNvGraphicFramePr>
            <a:graphicFrameLocks noGrp="1"/>
          </p:cNvGraphicFramePr>
          <p:nvPr/>
        </p:nvGraphicFramePr>
        <p:xfrm>
          <a:off x="4644887" y="313457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EED9DD-836B-62FE-46AE-7DBEBD495164}"/>
              </a:ext>
            </a:extLst>
          </p:cNvPr>
          <p:cNvGraphicFramePr>
            <a:graphicFrameLocks noGrp="1"/>
          </p:cNvGraphicFramePr>
          <p:nvPr/>
        </p:nvGraphicFramePr>
        <p:xfrm>
          <a:off x="4638261" y="3844455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797CE6D-6612-78D4-CE3A-EF3EEFF71AC0}"/>
              </a:ext>
            </a:extLst>
          </p:cNvPr>
          <p:cNvGraphicFramePr>
            <a:graphicFrameLocks noGrp="1"/>
          </p:cNvGraphicFramePr>
          <p:nvPr/>
        </p:nvGraphicFramePr>
        <p:xfrm>
          <a:off x="7881731" y="3836503"/>
          <a:ext cx="306070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1762350853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5277346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39605085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0827911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83898550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445017201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90847646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727948194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4297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5105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861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4774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4785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27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3382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645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BC7D23-29F8-FAC4-9F79-59B32BF55DDB}"/>
                  </a:ext>
                </a:extLst>
              </p14:cNvPr>
              <p14:cNvContentPartPr/>
              <p14:nvPr/>
            </p14:nvContentPartPr>
            <p14:xfrm>
              <a:off x="7144454" y="1201591"/>
              <a:ext cx="1690418" cy="44671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BC7D23-29F8-FAC4-9F79-59B32BF55D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6456" y="1183608"/>
                <a:ext cx="1726055" cy="482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C537AC-231D-3743-2C5E-414042A2639F}"/>
                  </a:ext>
                </a:extLst>
              </p14:cNvPr>
              <p14:cNvContentPartPr/>
              <p14:nvPr/>
            </p14:nvContentPartPr>
            <p14:xfrm>
              <a:off x="8732584" y="1097185"/>
              <a:ext cx="133139" cy="29344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C537AC-231D-3743-2C5E-414042A263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14641" y="1079204"/>
                <a:ext cx="168667" cy="329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9B6DBF-5368-1E5A-73AB-F647E338562F}"/>
                  </a:ext>
                </a:extLst>
              </p14:cNvPr>
              <p14:cNvContentPartPr/>
              <p14:nvPr/>
            </p14:nvContentPartPr>
            <p14:xfrm>
              <a:off x="1416418" y="3342149"/>
              <a:ext cx="35163" cy="41599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9B6DBF-5368-1E5A-73AB-F647E33856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8478" y="3324172"/>
                <a:ext cx="70685" cy="451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098CC5-2766-D304-3DA1-73E167A08928}"/>
                  </a:ext>
                </a:extLst>
              </p14:cNvPr>
              <p14:cNvContentPartPr/>
              <p14:nvPr/>
            </p14:nvContentPartPr>
            <p14:xfrm>
              <a:off x="1394545" y="3354655"/>
              <a:ext cx="365207" cy="40842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098CC5-2766-D304-3DA1-73E167A089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6572" y="3336663"/>
                <a:ext cx="400793" cy="444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28B925-17C6-2B25-91F1-83D3DC768EAC}"/>
                  </a:ext>
                </a:extLst>
              </p14:cNvPr>
              <p14:cNvContentPartPr/>
              <p14:nvPr/>
            </p14:nvContentPartPr>
            <p14:xfrm>
              <a:off x="4719784" y="3428388"/>
              <a:ext cx="276547" cy="34634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28B925-17C6-2B25-91F1-83D3DC768E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01803" y="3410405"/>
                <a:ext cx="312149" cy="381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7B30F9-0DD5-9696-A367-6AB0D6E217C7}"/>
                  </a:ext>
                </a:extLst>
              </p14:cNvPr>
              <p14:cNvContentPartPr/>
              <p14:nvPr/>
            </p14:nvContentPartPr>
            <p14:xfrm>
              <a:off x="4780319" y="3591941"/>
              <a:ext cx="311812" cy="1731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7B30F9-0DD5-9696-A367-6AB0D6E217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62337" y="3574277"/>
                <a:ext cx="347417" cy="52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448BDA-630F-A03F-D3E1-8722420F6AA9}"/>
                  </a:ext>
                </a:extLst>
              </p14:cNvPr>
              <p14:cNvContentPartPr/>
              <p14:nvPr/>
            </p14:nvContentPartPr>
            <p14:xfrm>
              <a:off x="4966765" y="3610676"/>
              <a:ext cx="59800" cy="229272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448BDA-630F-A03F-D3E1-8722420F6A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48861" y="3592708"/>
                <a:ext cx="95250" cy="264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2DD76B-DD2F-2915-E6DA-033F6ABE8743}"/>
                  </a:ext>
                </a:extLst>
              </p14:cNvPr>
              <p14:cNvContentPartPr/>
              <p14:nvPr/>
            </p14:nvContentPartPr>
            <p14:xfrm>
              <a:off x="7970638" y="3421164"/>
              <a:ext cx="28306" cy="433464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2DD76B-DD2F-2915-E6DA-033F6ABE874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52947" y="3403178"/>
                <a:ext cx="63335" cy="469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C8A29FA-A314-2115-B6E2-1B18C7D180E8}"/>
                  </a:ext>
                </a:extLst>
              </p14:cNvPr>
              <p14:cNvContentPartPr/>
              <p14:nvPr/>
            </p14:nvContentPartPr>
            <p14:xfrm>
              <a:off x="7926692" y="3424030"/>
              <a:ext cx="376910" cy="42641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C8A29FA-A314-2115-B6E2-1B18C7D180E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08710" y="3406053"/>
                <a:ext cx="412515" cy="462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92F9EC-4C70-6BCA-2AAC-2C9AB6212BA3}"/>
                  </a:ext>
                </a:extLst>
              </p14:cNvPr>
              <p14:cNvContentPartPr/>
              <p14:nvPr/>
            </p14:nvContentPartPr>
            <p14:xfrm>
              <a:off x="3375268" y="5027492"/>
              <a:ext cx="219600" cy="238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92F9EC-4C70-6BCA-2AAC-2C9AB6212BA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64486" y="5016692"/>
                <a:ext cx="240805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CB36679-5ABD-8838-2841-87062303EF37}"/>
                  </a:ext>
                </a:extLst>
              </p14:cNvPr>
              <p14:cNvContentPartPr/>
              <p14:nvPr/>
            </p14:nvContentPartPr>
            <p14:xfrm>
              <a:off x="6615268" y="5038652"/>
              <a:ext cx="251280" cy="26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CB36679-5ABD-8838-2841-87062303EF3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04468" y="5027852"/>
                <a:ext cx="2725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EAAB7C-7C1C-B987-7B43-AE74A3379E1F}"/>
                  </a:ext>
                </a:extLst>
              </p14:cNvPr>
              <p14:cNvContentPartPr/>
              <p14:nvPr/>
            </p14:nvContentPartPr>
            <p14:xfrm>
              <a:off x="9869308" y="5007332"/>
              <a:ext cx="228960" cy="268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EAAB7C-7C1C-B987-7B43-AE74A3379E1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58508" y="4996532"/>
                <a:ext cx="25020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FB56C46-20B4-69C7-55BE-E227302DF7E2}"/>
              </a:ext>
            </a:extLst>
          </p:cNvPr>
          <p:cNvGrpSpPr/>
          <p:nvPr/>
        </p:nvGrpSpPr>
        <p:grpSpPr>
          <a:xfrm>
            <a:off x="9026188" y="962732"/>
            <a:ext cx="1449720" cy="495000"/>
            <a:chOff x="9026188" y="962732"/>
            <a:chExt cx="144972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8E3D08-36C4-F1A1-2AE2-561C8F2F8FC8}"/>
                    </a:ext>
                  </a:extLst>
                </p14:cNvPr>
                <p14:cNvContentPartPr/>
                <p14:nvPr/>
              </p14:nvContentPartPr>
              <p14:xfrm>
                <a:off x="9026188" y="990092"/>
                <a:ext cx="100800" cy="244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8E3D08-36C4-F1A1-2AE2-561C8F2F8F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15426" y="979292"/>
                  <a:ext cx="121964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8A84CD-675D-FB68-1989-683747CB4AE3}"/>
                    </a:ext>
                  </a:extLst>
                </p14:cNvPr>
                <p14:cNvContentPartPr/>
                <p14:nvPr/>
              </p14:nvContentPartPr>
              <p14:xfrm>
                <a:off x="9186748" y="995132"/>
                <a:ext cx="156600" cy="20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8A84CD-675D-FB68-1989-683747CB4A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75948" y="984332"/>
                  <a:ext cx="177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1631389-D00F-8952-F44B-E8B9ADDCEB87}"/>
                    </a:ext>
                  </a:extLst>
                </p14:cNvPr>
                <p14:cNvContentPartPr/>
                <p14:nvPr/>
              </p14:nvContentPartPr>
              <p14:xfrm>
                <a:off x="9432268" y="1131932"/>
                <a:ext cx="42840" cy="152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1631389-D00F-8952-F44B-E8B9ADDCEB8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21376" y="1121106"/>
                  <a:ext cx="64260" cy="17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B9B5FEE-B841-B773-3694-7B42A7A73C13}"/>
                    </a:ext>
                  </a:extLst>
                </p14:cNvPr>
                <p14:cNvContentPartPr/>
                <p14:nvPr/>
              </p14:nvContentPartPr>
              <p14:xfrm>
                <a:off x="9533788" y="1028252"/>
                <a:ext cx="181800" cy="159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B9B5FEE-B841-B773-3694-7B42A7A73C1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22988" y="1017428"/>
                  <a:ext cx="203040" cy="181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8E4CF8A-577A-3AB3-0AA5-FFF6CE268855}"/>
                    </a:ext>
                  </a:extLst>
                </p14:cNvPr>
                <p14:cNvContentPartPr/>
                <p14:nvPr/>
              </p14:nvContentPartPr>
              <p14:xfrm>
                <a:off x="9816028" y="1108532"/>
                <a:ext cx="73800" cy="159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8E4CF8A-577A-3AB3-0AA5-FFF6CE26885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05228" y="1097732"/>
                  <a:ext cx="95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926CF6-BE90-5B7C-A6F3-A9097814B2A2}"/>
                    </a:ext>
                  </a:extLst>
                </p14:cNvPr>
                <p14:cNvContentPartPr/>
                <p14:nvPr/>
              </p14:nvContentPartPr>
              <p14:xfrm>
                <a:off x="10030228" y="1039412"/>
                <a:ext cx="156600" cy="174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926CF6-BE90-5B7C-A6F3-A9097814B2A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19428" y="1028612"/>
                  <a:ext cx="177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924B92-BD51-0FBC-C112-D42834722CBB}"/>
                    </a:ext>
                  </a:extLst>
                </p14:cNvPr>
                <p14:cNvContentPartPr/>
                <p14:nvPr/>
              </p14:nvContentPartPr>
              <p14:xfrm>
                <a:off x="10171708" y="962732"/>
                <a:ext cx="304200" cy="495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924B92-BD51-0FBC-C112-D42834722C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60908" y="951932"/>
                  <a:ext cx="325440" cy="51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602C09-B5C7-717E-2273-1F4D632C36EA}"/>
                  </a:ext>
                </a:extLst>
              </p14:cNvPr>
              <p14:cNvContentPartPr/>
              <p14:nvPr/>
            </p14:nvContentPartPr>
            <p14:xfrm>
              <a:off x="7426708" y="6089492"/>
              <a:ext cx="195120" cy="202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602C09-B5C7-717E-2273-1F4D632C36E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415928" y="6078692"/>
                <a:ext cx="216321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2C6E4A-40D7-0B57-1D0E-57B34536EFA5}"/>
                  </a:ext>
                </a:extLst>
              </p14:cNvPr>
              <p14:cNvContentPartPr/>
              <p14:nvPr/>
            </p14:nvContentPartPr>
            <p14:xfrm>
              <a:off x="10566988" y="6064652"/>
              <a:ext cx="289800" cy="272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2C6E4A-40D7-0B57-1D0E-57B34536EFA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56188" y="6053852"/>
                <a:ext cx="311040" cy="29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30CF7E1-E6EC-D3D6-8A52-1656F486CD48}"/>
              </a:ext>
            </a:extLst>
          </p:cNvPr>
          <p:cNvGrpSpPr/>
          <p:nvPr/>
        </p:nvGrpSpPr>
        <p:grpSpPr>
          <a:xfrm>
            <a:off x="7537228" y="2337572"/>
            <a:ext cx="1757520" cy="838080"/>
            <a:chOff x="7537228" y="2337572"/>
            <a:chExt cx="1757520" cy="83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91FA61F-EB29-D16A-D143-90D823581E8C}"/>
                    </a:ext>
                  </a:extLst>
                </p14:cNvPr>
                <p14:cNvContentPartPr/>
                <p14:nvPr/>
              </p14:nvContentPartPr>
              <p14:xfrm>
                <a:off x="7537228" y="2475092"/>
                <a:ext cx="1377000" cy="25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91FA61F-EB29-D16A-D143-90D823581E8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26428" y="2464292"/>
                  <a:ext cx="13982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3E60FE-0DFC-2946-FA41-0E8C745824D1}"/>
                    </a:ext>
                  </a:extLst>
                </p14:cNvPr>
                <p14:cNvContentPartPr/>
                <p14:nvPr/>
              </p14:nvContentPartPr>
              <p14:xfrm>
                <a:off x="8765908" y="2412452"/>
                <a:ext cx="142560" cy="268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3E60FE-0DFC-2946-FA41-0E8C745824D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55135" y="2401666"/>
                  <a:ext cx="163746" cy="290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D19A4D7-1B33-8918-FBC1-11BE4F290CFC}"/>
                    </a:ext>
                  </a:extLst>
                </p14:cNvPr>
                <p14:cNvContentPartPr/>
                <p14:nvPr/>
              </p14:nvContentPartPr>
              <p14:xfrm>
                <a:off x="9024028" y="2337572"/>
                <a:ext cx="167040" cy="312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D19A4D7-1B33-8918-FBC1-11BE4F290CF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13251" y="2326784"/>
                  <a:ext cx="188234" cy="333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32F795-818F-DAA8-4E0F-AEF08544F2B4}"/>
                    </a:ext>
                  </a:extLst>
                </p14:cNvPr>
                <p14:cNvContentPartPr/>
                <p14:nvPr/>
              </p14:nvContentPartPr>
              <p14:xfrm>
                <a:off x="7545508" y="2938772"/>
                <a:ext cx="1383840" cy="146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32F795-818F-DAA8-4E0F-AEF08544F2B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34705" y="2927972"/>
                  <a:ext cx="1405086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617F5DC-0BD2-3F29-DBBA-E8DA4EA850E3}"/>
                    </a:ext>
                  </a:extLst>
                </p14:cNvPr>
                <p14:cNvContentPartPr/>
                <p14:nvPr/>
              </p14:nvContentPartPr>
              <p14:xfrm>
                <a:off x="8887948" y="2794772"/>
                <a:ext cx="92880" cy="219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617F5DC-0BD2-3F29-DBBA-E8DA4EA850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77148" y="2783972"/>
                  <a:ext cx="1141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B7246B-3CB6-E16A-E905-756D1827244F}"/>
                    </a:ext>
                  </a:extLst>
                </p14:cNvPr>
                <p14:cNvContentPartPr/>
                <p14:nvPr/>
              </p14:nvContentPartPr>
              <p14:xfrm>
                <a:off x="9152908" y="2873252"/>
                <a:ext cx="141840" cy="302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B7246B-3CB6-E16A-E905-756D182724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42108" y="2862452"/>
                  <a:ext cx="16308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75BA47-00B8-EEC8-D81E-439DC21133D8}"/>
              </a:ext>
            </a:extLst>
          </p:cNvPr>
          <p:cNvGrpSpPr/>
          <p:nvPr/>
        </p:nvGrpSpPr>
        <p:grpSpPr>
          <a:xfrm>
            <a:off x="9291868" y="2292572"/>
            <a:ext cx="1692000" cy="353880"/>
            <a:chOff x="9291868" y="2292572"/>
            <a:chExt cx="169200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E6F97C-3A1F-C897-91BC-1661FCFB822B}"/>
                    </a:ext>
                  </a:extLst>
                </p14:cNvPr>
                <p14:cNvContentPartPr/>
                <p14:nvPr/>
              </p14:nvContentPartPr>
              <p14:xfrm>
                <a:off x="9291868" y="2315972"/>
                <a:ext cx="157320" cy="235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E6F97C-3A1F-C897-91BC-1661FCFB822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281068" y="2305172"/>
                  <a:ext cx="178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441B45-A022-2F1B-E1A0-0B0FFB618989}"/>
                    </a:ext>
                  </a:extLst>
                </p14:cNvPr>
                <p14:cNvContentPartPr/>
                <p14:nvPr/>
              </p14:nvContentPartPr>
              <p14:xfrm>
                <a:off x="9409588" y="2353772"/>
                <a:ext cx="172800" cy="227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441B45-A022-2F1B-E1A0-0B0FFB6189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98788" y="2342972"/>
                  <a:ext cx="194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6CE1B1B-2B03-19BC-23E4-9DDDD24E56DF}"/>
                    </a:ext>
                  </a:extLst>
                </p14:cNvPr>
                <p14:cNvContentPartPr/>
                <p14:nvPr/>
              </p14:nvContentPartPr>
              <p14:xfrm>
                <a:off x="9453148" y="2340452"/>
                <a:ext cx="178560" cy="39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6CE1B1B-2B03-19BC-23E4-9DDDD24E56D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42348" y="2329652"/>
                  <a:ext cx="199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1FE0CE-9044-D8F2-2892-B211859E7C1C}"/>
                    </a:ext>
                  </a:extLst>
                </p14:cNvPr>
                <p14:cNvContentPartPr/>
                <p14:nvPr/>
              </p14:nvContentPartPr>
              <p14:xfrm>
                <a:off x="9582388" y="2346212"/>
                <a:ext cx="174960" cy="221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1FE0CE-9044-D8F2-2892-B211859E7C1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71588" y="2335412"/>
                  <a:ext cx="196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F6A3B3-400A-4036-7695-055DB294E62E}"/>
                    </a:ext>
                  </a:extLst>
                </p14:cNvPr>
                <p14:cNvContentPartPr/>
                <p14:nvPr/>
              </p14:nvContentPartPr>
              <p14:xfrm>
                <a:off x="9640708" y="2324972"/>
                <a:ext cx="201960" cy="30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F6A3B3-400A-4036-7695-055DB294E62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29908" y="2314045"/>
                  <a:ext cx="223200" cy="52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341C05E-F63C-AED7-C25A-06221DB38100}"/>
                    </a:ext>
                  </a:extLst>
                </p14:cNvPr>
                <p14:cNvContentPartPr/>
                <p14:nvPr/>
              </p14:nvContentPartPr>
              <p14:xfrm>
                <a:off x="9884068" y="2502452"/>
                <a:ext cx="29160" cy="10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341C05E-F63C-AED7-C25A-06221DB3810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73268" y="2491652"/>
                  <a:ext cx="50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172AD41-742A-1855-2A11-B3D2C609CD12}"/>
                    </a:ext>
                  </a:extLst>
                </p14:cNvPr>
                <p14:cNvContentPartPr/>
                <p14:nvPr/>
              </p14:nvContentPartPr>
              <p14:xfrm>
                <a:off x="10050388" y="2372132"/>
                <a:ext cx="160200" cy="142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172AD41-742A-1855-2A11-B3D2C609CD1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39564" y="2361332"/>
                  <a:ext cx="181488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EC84AC6-D393-D243-2029-1C170E7C7077}"/>
                    </a:ext>
                  </a:extLst>
                </p14:cNvPr>
                <p14:cNvContentPartPr/>
                <p14:nvPr/>
              </p14:nvContentPartPr>
              <p14:xfrm>
                <a:off x="10354588" y="2475812"/>
                <a:ext cx="60480" cy="104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EC84AC6-D393-D243-2029-1C170E7C707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43788" y="2465012"/>
                  <a:ext cx="81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DDFE5C-B7B2-4548-0033-EF0F47BE1E9E}"/>
                    </a:ext>
                  </a:extLst>
                </p14:cNvPr>
                <p14:cNvContentPartPr/>
                <p14:nvPr/>
              </p14:nvContentPartPr>
              <p14:xfrm>
                <a:off x="10557628" y="2346932"/>
                <a:ext cx="154080" cy="176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DDFE5C-B7B2-4548-0033-EF0F47BE1E9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546828" y="2336154"/>
                  <a:ext cx="175320" cy="197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51F3FB8-EA1A-68EC-DB5B-CC8BFC63DBEC}"/>
                    </a:ext>
                  </a:extLst>
                </p14:cNvPr>
                <p14:cNvContentPartPr/>
                <p14:nvPr/>
              </p14:nvContentPartPr>
              <p14:xfrm>
                <a:off x="10718908" y="2292572"/>
                <a:ext cx="264960" cy="353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51F3FB8-EA1A-68EC-DB5B-CC8BFC63DBE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708108" y="2281772"/>
                  <a:ext cx="28620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99FEFC14-465B-D2FA-608E-3487D467188F}"/>
              </a:ext>
            </a:extLst>
          </p:cNvPr>
          <p:cNvGrpSpPr/>
          <p:nvPr/>
        </p:nvGrpSpPr>
        <p:grpSpPr>
          <a:xfrm>
            <a:off x="9378268" y="2830772"/>
            <a:ext cx="1718280" cy="457200"/>
            <a:chOff x="9378268" y="2830772"/>
            <a:chExt cx="17182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D2D9204-DA58-0C9B-FAD5-9452BD2544EC}"/>
                    </a:ext>
                  </a:extLst>
                </p14:cNvPr>
                <p14:cNvContentPartPr/>
                <p14:nvPr/>
              </p14:nvContentPartPr>
              <p14:xfrm>
                <a:off x="9378268" y="2917892"/>
                <a:ext cx="178560" cy="200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D2D9204-DA58-0C9B-FAD5-9452BD2544E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367468" y="2907092"/>
                  <a:ext cx="199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521DE24-201F-FE4A-3DE9-EE9B4BC6DACA}"/>
                    </a:ext>
                  </a:extLst>
                </p14:cNvPr>
                <p14:cNvContentPartPr/>
                <p14:nvPr/>
              </p14:nvContentPartPr>
              <p14:xfrm>
                <a:off x="9671308" y="3081692"/>
                <a:ext cx="48240" cy="117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521DE24-201F-FE4A-3DE9-EE9B4BC6DA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660427" y="3070892"/>
                  <a:ext cx="69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A708B0-1A79-DF5E-41D8-184C82580BA3}"/>
                    </a:ext>
                  </a:extLst>
                </p14:cNvPr>
                <p14:cNvContentPartPr/>
                <p14:nvPr/>
              </p14:nvContentPartPr>
              <p14:xfrm>
                <a:off x="9873988" y="2901332"/>
                <a:ext cx="168840" cy="23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A708B0-1A79-DF5E-41D8-184C82580BA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863188" y="2890532"/>
                  <a:ext cx="190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F51CB63-28CF-FFA4-2AB7-D25D93325AB6}"/>
                    </a:ext>
                  </a:extLst>
                </p14:cNvPr>
                <p14:cNvContentPartPr/>
                <p14:nvPr/>
              </p14:nvContentPartPr>
              <p14:xfrm>
                <a:off x="10009708" y="2920412"/>
                <a:ext cx="202680" cy="243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F51CB63-28CF-FFA4-2AB7-D25D93325AB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998927" y="2909628"/>
                  <a:ext cx="223882" cy="264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E57862-18AD-2EA9-A9A6-450F8C03F364}"/>
                    </a:ext>
                  </a:extLst>
                </p14:cNvPr>
                <p14:cNvContentPartPr/>
                <p14:nvPr/>
              </p14:nvContentPartPr>
              <p14:xfrm>
                <a:off x="10049668" y="2912852"/>
                <a:ext cx="204480" cy="33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E57862-18AD-2EA9-A9A6-450F8C03F36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038887" y="2901933"/>
                  <a:ext cx="225683" cy="54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CDB82B6-3B38-5EA8-A835-9609FB82C061}"/>
                    </a:ext>
                  </a:extLst>
                </p14:cNvPr>
                <p14:cNvContentPartPr/>
                <p14:nvPr/>
              </p14:nvContentPartPr>
              <p14:xfrm>
                <a:off x="10186108" y="2907812"/>
                <a:ext cx="218880" cy="246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CDB82B6-3B38-5EA8-A835-9609FB82C06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175308" y="2897012"/>
                  <a:ext cx="240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D9D252-A082-DFEA-22DB-E2DB3DECC1E2}"/>
                    </a:ext>
                  </a:extLst>
                </p14:cNvPr>
                <p14:cNvContentPartPr/>
                <p14:nvPr/>
              </p14:nvContentPartPr>
              <p14:xfrm>
                <a:off x="10230748" y="2868932"/>
                <a:ext cx="250560" cy="23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D9D252-A082-DFEA-22DB-E2DB3DECC1E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219948" y="2857961"/>
                  <a:ext cx="271800" cy="44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54EE576-05D7-F27C-26F3-3E72EB822A24}"/>
                    </a:ext>
                  </a:extLst>
                </p14:cNvPr>
                <p14:cNvContentPartPr/>
                <p14:nvPr/>
              </p14:nvContentPartPr>
              <p14:xfrm>
                <a:off x="10503268" y="3056492"/>
                <a:ext cx="78120" cy="12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54EE576-05D7-F27C-26F3-3E72EB822A2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92468" y="3045724"/>
                  <a:ext cx="99360" cy="142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4F1D80D-107B-C6B1-FD06-A8BA6A193B21}"/>
                    </a:ext>
                  </a:extLst>
                </p14:cNvPr>
                <p14:cNvContentPartPr/>
                <p14:nvPr/>
              </p14:nvContentPartPr>
              <p14:xfrm>
                <a:off x="10687588" y="2937692"/>
                <a:ext cx="150120" cy="160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4F1D80D-107B-C6B1-FD06-A8BA6A193B2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76788" y="2926892"/>
                  <a:ext cx="171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92ECE56-7E94-2659-CF70-04BF39D807D7}"/>
                    </a:ext>
                  </a:extLst>
                </p14:cNvPr>
                <p14:cNvContentPartPr/>
                <p14:nvPr/>
              </p14:nvContentPartPr>
              <p14:xfrm>
                <a:off x="10812508" y="2830772"/>
                <a:ext cx="284040" cy="457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92ECE56-7E94-2659-CF70-04BF39D807D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801708" y="2819972"/>
                  <a:ext cx="305280" cy="47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F6CAE7DA-FE20-F2A3-938B-7A1E0B5AC3E7}"/>
              </a:ext>
            </a:extLst>
          </p:cNvPr>
          <p:cNvGrpSpPr/>
          <p:nvPr/>
        </p:nvGrpSpPr>
        <p:grpSpPr>
          <a:xfrm>
            <a:off x="4079068" y="6086252"/>
            <a:ext cx="423000" cy="634320"/>
            <a:chOff x="4079068" y="6086252"/>
            <a:chExt cx="42300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60F77AB-D0C3-3A3C-932F-138D5386F385}"/>
                    </a:ext>
                  </a:extLst>
                </p14:cNvPr>
                <p14:cNvContentPartPr/>
                <p14:nvPr/>
              </p14:nvContentPartPr>
              <p14:xfrm>
                <a:off x="4103908" y="6124772"/>
                <a:ext cx="101880" cy="222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60F77AB-D0C3-3A3C-932F-138D5386F38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93108" y="6113972"/>
                  <a:ext cx="123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1F17081-4E18-B960-D0D1-4C9AE020A7AD}"/>
                    </a:ext>
                  </a:extLst>
                </p14:cNvPr>
                <p14:cNvContentPartPr/>
                <p14:nvPr/>
              </p14:nvContentPartPr>
              <p14:xfrm>
                <a:off x="4190668" y="6092732"/>
                <a:ext cx="148320" cy="282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1F17081-4E18-B960-D0D1-4C9AE020A7A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79894" y="6081932"/>
                  <a:ext cx="169509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9B28646-2188-5804-4D78-3A430A919153}"/>
                    </a:ext>
                  </a:extLst>
                </p14:cNvPr>
                <p14:cNvContentPartPr/>
                <p14:nvPr/>
              </p14:nvContentPartPr>
              <p14:xfrm>
                <a:off x="4213708" y="6086252"/>
                <a:ext cx="105120" cy="19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9B28646-2188-5804-4D78-3A430A91915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02871" y="6075452"/>
                  <a:ext cx="126433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64380C-0721-ADAC-D83A-2ECD8DA01C2B}"/>
                    </a:ext>
                  </a:extLst>
                </p14:cNvPr>
                <p14:cNvContentPartPr/>
                <p14:nvPr/>
              </p14:nvContentPartPr>
              <p14:xfrm>
                <a:off x="4293268" y="6088052"/>
                <a:ext cx="149400" cy="252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64380C-0721-ADAC-D83A-2ECD8DA01C2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82468" y="6077252"/>
                  <a:ext cx="170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722627-A04D-0F90-B311-BB651F27C50A}"/>
                    </a:ext>
                  </a:extLst>
                </p14:cNvPr>
                <p14:cNvContentPartPr/>
                <p14:nvPr/>
              </p14:nvContentPartPr>
              <p14:xfrm>
                <a:off x="4353388" y="6090212"/>
                <a:ext cx="148680" cy="30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722627-A04D-0F90-B311-BB651F27C50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342588" y="6079539"/>
                  <a:ext cx="169920" cy="51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E570581E-2402-1851-A960-70827042A33F}"/>
                    </a:ext>
                  </a:extLst>
                </p14:cNvPr>
                <p14:cNvContentPartPr/>
                <p14:nvPr/>
              </p14:nvContentPartPr>
              <p14:xfrm>
                <a:off x="4111468" y="6482612"/>
                <a:ext cx="127440" cy="20376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E570581E-2402-1851-A960-70827042A33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100668" y="6471812"/>
                  <a:ext cx="148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C9CF3B89-441D-4BB0-324A-63837D6E5D16}"/>
                    </a:ext>
                  </a:extLst>
                </p14:cNvPr>
                <p14:cNvContentPartPr/>
                <p14:nvPr/>
              </p14:nvContentPartPr>
              <p14:xfrm>
                <a:off x="4079068" y="6428252"/>
                <a:ext cx="180720" cy="24516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C9CF3B89-441D-4BB0-324A-63837D6E5D1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068289" y="6417452"/>
                  <a:ext cx="201918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75F12311-48B3-F66E-CACE-129D2C3B8298}"/>
                    </a:ext>
                  </a:extLst>
                </p14:cNvPr>
                <p14:cNvContentPartPr/>
                <p14:nvPr/>
              </p14:nvContentPartPr>
              <p14:xfrm>
                <a:off x="4120468" y="6501692"/>
                <a:ext cx="144360" cy="21888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75F12311-48B3-F66E-CACE-129D2C3B829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109668" y="6490892"/>
                  <a:ext cx="165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9711E545-9774-EFF8-A8F3-520D56997CDC}"/>
                    </a:ext>
                  </a:extLst>
                </p14:cNvPr>
                <p14:cNvContentPartPr/>
                <p14:nvPr/>
              </p14:nvContentPartPr>
              <p14:xfrm>
                <a:off x="4316668" y="6498452"/>
                <a:ext cx="137880" cy="1947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9711E545-9774-EFF8-A8F3-520D56997CD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05868" y="6487652"/>
                  <a:ext cx="1591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16C22AE1-D52F-5C9B-0A27-EB438FA73040}"/>
              </a:ext>
            </a:extLst>
          </p:cNvPr>
          <p:cNvGrpSpPr/>
          <p:nvPr/>
        </p:nvGrpSpPr>
        <p:grpSpPr>
          <a:xfrm>
            <a:off x="7391428" y="6466412"/>
            <a:ext cx="443520" cy="230400"/>
            <a:chOff x="7391428" y="6466412"/>
            <a:chExt cx="4435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BEA59BA8-65FC-F3C8-A78C-1EA53054F6A6}"/>
                    </a:ext>
                  </a:extLst>
                </p14:cNvPr>
                <p14:cNvContentPartPr/>
                <p14:nvPr/>
              </p14:nvContentPartPr>
              <p14:xfrm>
                <a:off x="7391428" y="6467132"/>
                <a:ext cx="111960" cy="19728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BEA59BA8-65FC-F3C8-A78C-1EA53054F6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80628" y="6456332"/>
                  <a:ext cx="13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E0E47DF6-AA78-BA98-C39D-A4C61F0619D3}"/>
                    </a:ext>
                  </a:extLst>
                </p14:cNvPr>
                <p14:cNvContentPartPr/>
                <p14:nvPr/>
              </p14:nvContentPartPr>
              <p14:xfrm>
                <a:off x="7456948" y="6476852"/>
                <a:ext cx="149040" cy="21996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E0E47DF6-AA78-BA98-C39D-A4C61F0619D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46148" y="6466052"/>
                  <a:ext cx="170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E42DF7B8-B245-2DE0-B560-851A85B6A090}"/>
                    </a:ext>
                  </a:extLst>
                </p14:cNvPr>
                <p14:cNvContentPartPr/>
                <p14:nvPr/>
              </p14:nvContentPartPr>
              <p14:xfrm>
                <a:off x="7493308" y="6482612"/>
                <a:ext cx="107280" cy="4104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E42DF7B8-B245-2DE0-B560-851A85B6A09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82508" y="6471812"/>
                  <a:ext cx="128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3A667A5-16DF-6299-9B85-AFA65412D9BA}"/>
                    </a:ext>
                  </a:extLst>
                </p14:cNvPr>
                <p14:cNvContentPartPr/>
                <p14:nvPr/>
              </p14:nvContentPartPr>
              <p14:xfrm>
                <a:off x="7600228" y="6478652"/>
                <a:ext cx="154800" cy="20340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3A667A5-16DF-6299-9B85-AFA65412D9B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89453" y="6467852"/>
                  <a:ext cx="175991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90842B73-7411-A62D-8BFA-EC109AEC2A7C}"/>
                    </a:ext>
                  </a:extLst>
                </p14:cNvPr>
                <p14:cNvContentPartPr/>
                <p14:nvPr/>
              </p14:nvContentPartPr>
              <p14:xfrm>
                <a:off x="7620028" y="6466412"/>
                <a:ext cx="214920" cy="4608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90842B73-7411-A62D-8BFA-EC109AEC2A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609210" y="6455612"/>
                  <a:ext cx="236196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D1B61E18-E0C1-3551-B3E9-85A7C5DBA544}"/>
                  </a:ext>
                </a:extLst>
              </p14:cNvPr>
              <p14:cNvContentPartPr/>
              <p14:nvPr/>
            </p14:nvContentPartPr>
            <p14:xfrm>
              <a:off x="10639708" y="6466412"/>
              <a:ext cx="258840" cy="21096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D1B61E18-E0C1-3551-B3E9-85A7C5DBA54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628908" y="6455612"/>
                <a:ext cx="280080" cy="2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868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4760-39FE-2104-4647-CE6E45F3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Map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98900-5734-CA7A-530E-D6605FCA9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6" b="10994"/>
          <a:stretch/>
        </p:blipFill>
        <p:spPr bwMode="auto">
          <a:xfrm>
            <a:off x="2155603" y="2206196"/>
            <a:ext cx="351537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604E1F2-9545-0180-4A9C-FDE40A758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6" b="10994"/>
          <a:stretch/>
        </p:blipFill>
        <p:spPr bwMode="auto">
          <a:xfrm>
            <a:off x="6390631" y="2206196"/>
            <a:ext cx="351754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9D4C5F-438E-B42F-8023-A5571A24AB84}"/>
              </a:ext>
            </a:extLst>
          </p:cNvPr>
          <p:cNvGraphicFramePr>
            <a:graphicFrameLocks noGrp="1"/>
          </p:cNvGraphicFramePr>
          <p:nvPr/>
        </p:nvGraphicFramePr>
        <p:xfrm>
          <a:off x="6427758" y="2206196"/>
          <a:ext cx="3443292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588">
                  <a:extLst>
                    <a:ext uri="{9D8B030D-6E8A-4147-A177-3AD203B41FA5}">
                      <a16:colId xmlns:a16="http://schemas.microsoft.com/office/drawing/2014/main" val="33945881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928450477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473035305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189443316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968361747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1872723648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605902494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3095944822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4274681615"/>
                    </a:ext>
                  </a:extLst>
                </a:gridCol>
              </a:tblGrid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448028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62065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910963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30402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59918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22735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228504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107761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232347"/>
                  </a:ext>
                </a:extLst>
              </a:tr>
              <a:tr h="365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76882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452D15D9-CC2B-C311-E0A9-EB6DC8FCF787}"/>
              </a:ext>
            </a:extLst>
          </p:cNvPr>
          <p:cNvSpPr txBox="1"/>
          <p:nvPr/>
        </p:nvSpPr>
        <p:spPr>
          <a:xfrm>
            <a:off x="-2146" y="6503368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Image Credit: https://</a:t>
            </a:r>
            <a:r>
              <a:rPr lang="en-US" err="1"/>
              <a:t>lookingglassfactory.com</a:t>
            </a:r>
            <a:r>
              <a:rPr lang="en-US"/>
              <a:t>/blog/depth-map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E7DC98-92F7-66A6-0E7D-96023120ED60}"/>
              </a:ext>
            </a:extLst>
          </p:cNvPr>
          <p:cNvGrpSpPr/>
          <p:nvPr/>
        </p:nvGrpSpPr>
        <p:grpSpPr>
          <a:xfrm>
            <a:off x="8418868" y="4075292"/>
            <a:ext cx="234360" cy="308520"/>
            <a:chOff x="8418868" y="4075292"/>
            <a:chExt cx="23436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B6CEDD-07AC-95DD-263B-BCE944D97C97}"/>
                    </a:ext>
                  </a:extLst>
                </p14:cNvPr>
                <p14:cNvContentPartPr/>
                <p14:nvPr/>
              </p14:nvContentPartPr>
              <p14:xfrm>
                <a:off x="8418868" y="4308932"/>
                <a:ext cx="43200" cy="42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B6CEDD-07AC-95DD-263B-BCE944D97C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08068" y="4298132"/>
                  <a:ext cx="64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FF6BD1-EEE1-64DE-D5CA-C133E6212913}"/>
                    </a:ext>
                  </a:extLst>
                </p14:cNvPr>
                <p14:cNvContentPartPr/>
                <p14:nvPr/>
              </p14:nvContentPartPr>
              <p14:xfrm>
                <a:off x="8517148" y="4075292"/>
                <a:ext cx="136080" cy="308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FF6BD1-EEE1-64DE-D5CA-C133E62129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06348" y="4064492"/>
                  <a:ext cx="157320" cy="32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138C92-BDB3-DB87-C946-9D69607F87BA}"/>
                  </a:ext>
                </a:extLst>
              </p14:cNvPr>
              <p14:cNvContentPartPr/>
              <p14:nvPr/>
            </p14:nvContentPartPr>
            <p14:xfrm>
              <a:off x="6509068" y="2272052"/>
              <a:ext cx="213840" cy="213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138C92-BDB3-DB87-C946-9D69607F87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8286" y="2261252"/>
                <a:ext cx="235044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40E419C-F4F3-7301-00B1-F60BBA418F9C}"/>
              </a:ext>
            </a:extLst>
          </p:cNvPr>
          <p:cNvGrpSpPr/>
          <p:nvPr/>
        </p:nvGrpSpPr>
        <p:grpSpPr>
          <a:xfrm>
            <a:off x="8033668" y="5570012"/>
            <a:ext cx="228600" cy="228600"/>
            <a:chOff x="8033668" y="5570012"/>
            <a:chExt cx="22860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8FCB4F-A910-A1D6-8828-629A68D8A4E7}"/>
                    </a:ext>
                  </a:extLst>
                </p14:cNvPr>
                <p14:cNvContentPartPr/>
                <p14:nvPr/>
              </p14:nvContentPartPr>
              <p14:xfrm>
                <a:off x="8033668" y="5748932"/>
                <a:ext cx="21600" cy="49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8FCB4F-A910-A1D6-8828-629A68D8A4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23045" y="5738210"/>
                  <a:ext cx="42492" cy="70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C82E23-338E-F7DF-D9CF-6F1B7B50DB2A}"/>
                    </a:ext>
                  </a:extLst>
                </p14:cNvPr>
                <p14:cNvContentPartPr/>
                <p14:nvPr/>
              </p14:nvContentPartPr>
              <p14:xfrm>
                <a:off x="8082988" y="5570012"/>
                <a:ext cx="179280" cy="225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C82E23-338E-F7DF-D9CF-6F1B7B50DB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72188" y="5559212"/>
                  <a:ext cx="20052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07F228-7D85-DEBB-5029-D53ED32A6CA6}"/>
              </a:ext>
            </a:extLst>
          </p:cNvPr>
          <p:cNvGrpSpPr/>
          <p:nvPr/>
        </p:nvGrpSpPr>
        <p:grpSpPr>
          <a:xfrm>
            <a:off x="6887788" y="3361412"/>
            <a:ext cx="204120" cy="229320"/>
            <a:chOff x="6887788" y="3361412"/>
            <a:chExt cx="20412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B52312-452A-1953-7FBD-9BFEF700DB5D}"/>
                    </a:ext>
                  </a:extLst>
                </p14:cNvPr>
                <p14:cNvContentPartPr/>
                <p14:nvPr/>
              </p14:nvContentPartPr>
              <p14:xfrm>
                <a:off x="6887788" y="3528092"/>
                <a:ext cx="61560" cy="4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B52312-452A-1953-7FBD-9BFEF700DB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76988" y="3517292"/>
                  <a:ext cx="82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0A227F-61F3-7507-F3DE-9014833710D4}"/>
                    </a:ext>
                  </a:extLst>
                </p14:cNvPr>
                <p14:cNvContentPartPr/>
                <p14:nvPr/>
              </p14:nvContentPartPr>
              <p14:xfrm>
                <a:off x="7057708" y="3361412"/>
                <a:ext cx="34200" cy="22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0A227F-61F3-7507-F3DE-9014833710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47020" y="3350612"/>
                  <a:ext cx="55219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651CA7-7FCF-92B2-AA42-978093622D52}"/>
              </a:ext>
            </a:extLst>
          </p:cNvPr>
          <p:cNvGrpSpPr/>
          <p:nvPr/>
        </p:nvGrpSpPr>
        <p:grpSpPr>
          <a:xfrm>
            <a:off x="7312948" y="3357812"/>
            <a:ext cx="180000" cy="263160"/>
            <a:chOff x="7312948" y="3357812"/>
            <a:chExt cx="18000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6FA0FB-8A2B-1F07-F46C-343520755BD4}"/>
                    </a:ext>
                  </a:extLst>
                </p14:cNvPr>
                <p14:cNvContentPartPr/>
                <p14:nvPr/>
              </p14:nvContentPartPr>
              <p14:xfrm>
                <a:off x="7312948" y="3532412"/>
                <a:ext cx="4428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6FA0FB-8A2B-1F07-F46C-343520755B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02148" y="3521612"/>
                  <a:ext cx="65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AF9315B-C746-4706-056A-809C9B9C5695}"/>
                    </a:ext>
                  </a:extLst>
                </p14:cNvPr>
                <p14:cNvContentPartPr/>
                <p14:nvPr/>
              </p14:nvContentPartPr>
              <p14:xfrm>
                <a:off x="7456228" y="3357812"/>
                <a:ext cx="36720" cy="26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AF9315B-C746-4706-056A-809C9B9C56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45321" y="3347012"/>
                  <a:ext cx="58170" cy="28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0106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F002D9-326C-297F-948B-594FEB35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Depth Map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3EF036-D434-9454-A32D-394C3246E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4"/>
          <a:stretch/>
        </p:blipFill>
        <p:spPr bwMode="auto">
          <a:xfrm>
            <a:off x="6511518" y="1566944"/>
            <a:ext cx="4357651" cy="45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D24C0C-CB80-3638-1653-0255FFD26ECD}"/>
              </a:ext>
            </a:extLst>
          </p:cNvPr>
          <p:cNvSpPr txBox="1"/>
          <p:nvPr/>
        </p:nvSpPr>
        <p:spPr>
          <a:xfrm>
            <a:off x="946298" y="1124634"/>
            <a:ext cx="305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5: closest, 0: furthest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D68359-209D-2E25-4247-E27B61810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54458"/>
              </p:ext>
            </p:extLst>
          </p:nvPr>
        </p:nvGraphicFramePr>
        <p:xfrm>
          <a:off x="6520066" y="1566944"/>
          <a:ext cx="4349105" cy="4504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9821">
                  <a:extLst>
                    <a:ext uri="{9D8B030D-6E8A-4147-A177-3AD203B41FA5}">
                      <a16:colId xmlns:a16="http://schemas.microsoft.com/office/drawing/2014/main" val="723926731"/>
                    </a:ext>
                  </a:extLst>
                </a:gridCol>
                <a:gridCol w="869821">
                  <a:extLst>
                    <a:ext uri="{9D8B030D-6E8A-4147-A177-3AD203B41FA5}">
                      <a16:colId xmlns:a16="http://schemas.microsoft.com/office/drawing/2014/main" val="1143474004"/>
                    </a:ext>
                  </a:extLst>
                </a:gridCol>
                <a:gridCol w="869821">
                  <a:extLst>
                    <a:ext uri="{9D8B030D-6E8A-4147-A177-3AD203B41FA5}">
                      <a16:colId xmlns:a16="http://schemas.microsoft.com/office/drawing/2014/main" val="776192871"/>
                    </a:ext>
                  </a:extLst>
                </a:gridCol>
                <a:gridCol w="869821">
                  <a:extLst>
                    <a:ext uri="{9D8B030D-6E8A-4147-A177-3AD203B41FA5}">
                      <a16:colId xmlns:a16="http://schemas.microsoft.com/office/drawing/2014/main" val="3841166421"/>
                    </a:ext>
                  </a:extLst>
                </a:gridCol>
                <a:gridCol w="869821">
                  <a:extLst>
                    <a:ext uri="{9D8B030D-6E8A-4147-A177-3AD203B41FA5}">
                      <a16:colId xmlns:a16="http://schemas.microsoft.com/office/drawing/2014/main" val="41211846"/>
                    </a:ext>
                  </a:extLst>
                </a:gridCol>
              </a:tblGrid>
              <a:tr h="900819"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889499"/>
                  </a:ext>
                </a:extLst>
              </a:tr>
              <a:tr h="900819"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561227"/>
                  </a:ext>
                </a:extLst>
              </a:tr>
              <a:tr h="900819"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487059"/>
                  </a:ext>
                </a:extLst>
              </a:tr>
              <a:tr h="900819"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24204"/>
                  </a:ext>
                </a:extLst>
              </a:tr>
              <a:tr h="900819"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A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304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4BB079B-28C8-425C-C383-F913BB979C20}"/>
              </a:ext>
            </a:extLst>
          </p:cNvPr>
          <p:cNvSpPr txBox="1"/>
          <p:nvPr/>
        </p:nvSpPr>
        <p:spPr>
          <a:xfrm>
            <a:off x="946298" y="1753896"/>
            <a:ext cx="133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Template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796C0A-4DF3-53F2-89A8-4ABEBA3E141B}"/>
              </a:ext>
            </a:extLst>
          </p:cNvPr>
          <p:cNvGrpSpPr/>
          <p:nvPr/>
        </p:nvGrpSpPr>
        <p:grpSpPr>
          <a:xfrm>
            <a:off x="10241908" y="2687852"/>
            <a:ext cx="388080" cy="524160"/>
            <a:chOff x="10241908" y="2687852"/>
            <a:chExt cx="38808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BD0B3F-8749-916C-081A-7266A4C164C2}"/>
                    </a:ext>
                  </a:extLst>
                </p14:cNvPr>
                <p14:cNvContentPartPr/>
                <p14:nvPr/>
              </p14:nvContentPartPr>
              <p14:xfrm>
                <a:off x="10241908" y="2690372"/>
                <a:ext cx="362160" cy="521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BD0B3F-8749-916C-081A-7266A4C164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31108" y="2679572"/>
                  <a:ext cx="38340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FCE9E9-4A42-5756-0086-67954D27EF82}"/>
                    </a:ext>
                  </a:extLst>
                </p14:cNvPr>
                <p14:cNvContentPartPr/>
                <p14:nvPr/>
              </p14:nvContentPartPr>
              <p14:xfrm>
                <a:off x="10324708" y="2687852"/>
                <a:ext cx="305280" cy="65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FCE9E9-4A42-5756-0086-67954D27EF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3921" y="2677052"/>
                  <a:ext cx="326495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0EA61E-CF29-374E-501E-A4D4F30FA667}"/>
              </a:ext>
            </a:extLst>
          </p:cNvPr>
          <p:cNvGrpSpPr/>
          <p:nvPr/>
        </p:nvGrpSpPr>
        <p:grpSpPr>
          <a:xfrm>
            <a:off x="10175308" y="3504332"/>
            <a:ext cx="529560" cy="518760"/>
            <a:chOff x="10175308" y="3504332"/>
            <a:chExt cx="52956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C4D8D47-2F7C-E95F-8F94-AB3DC6E23BD0}"/>
                    </a:ext>
                  </a:extLst>
                </p14:cNvPr>
                <p14:cNvContentPartPr/>
                <p14:nvPr/>
              </p14:nvContentPartPr>
              <p14:xfrm>
                <a:off x="10175308" y="3504332"/>
                <a:ext cx="392760" cy="51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C4D8D47-2F7C-E95F-8F94-AB3DC6E23B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508" y="3493532"/>
                  <a:ext cx="4140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30C803-6D5B-8A8D-A5F0-3A422C05EAA4}"/>
                    </a:ext>
                  </a:extLst>
                </p14:cNvPr>
                <p14:cNvContentPartPr/>
                <p14:nvPr/>
              </p14:nvContentPartPr>
              <p14:xfrm>
                <a:off x="10260628" y="3507932"/>
                <a:ext cx="444240" cy="3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30C803-6D5B-8A8D-A5F0-3A422C05EA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49819" y="3497132"/>
                  <a:ext cx="465497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8477995-2396-A310-A567-B3DA649FAA07}"/>
                  </a:ext>
                </a:extLst>
              </p14:cNvPr>
              <p14:cNvContentPartPr/>
              <p14:nvPr/>
            </p14:nvContentPartPr>
            <p14:xfrm>
              <a:off x="8392228" y="1772732"/>
              <a:ext cx="494640" cy="523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8477995-2396-A310-A567-B3DA649FAA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81428" y="1761932"/>
                <a:ext cx="51588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628ABCC-7196-491C-54BE-4E3F9EA804DD}"/>
                  </a:ext>
                </a:extLst>
              </p14:cNvPr>
              <p14:cNvContentPartPr/>
              <p14:nvPr/>
            </p14:nvContentPartPr>
            <p14:xfrm>
              <a:off x="8397628" y="2695412"/>
              <a:ext cx="484560" cy="502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628ABCC-7196-491C-54BE-4E3F9EA804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86828" y="2684612"/>
                <a:ext cx="50580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7B5A7F5-7438-9F59-185D-524CEE76B1E0}"/>
                  </a:ext>
                </a:extLst>
              </p14:cNvPr>
              <p14:cNvContentPartPr/>
              <p14:nvPr/>
            </p14:nvContentPartPr>
            <p14:xfrm>
              <a:off x="8392588" y="3560852"/>
              <a:ext cx="521640" cy="519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7B5A7F5-7438-9F59-185D-524CEE76B1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81788" y="3550059"/>
                <a:ext cx="542880" cy="540705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AC114B9-EC70-DB20-94B8-8BA881C34989}"/>
              </a:ext>
            </a:extLst>
          </p:cNvPr>
          <p:cNvGrpSpPr/>
          <p:nvPr/>
        </p:nvGrpSpPr>
        <p:grpSpPr>
          <a:xfrm>
            <a:off x="6725428" y="3562292"/>
            <a:ext cx="1296720" cy="518400"/>
            <a:chOff x="6725428" y="3562292"/>
            <a:chExt cx="129672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50AFC9-A2C2-ECBC-CC85-E8AC5E91F1D9}"/>
                    </a:ext>
                  </a:extLst>
                </p14:cNvPr>
                <p14:cNvContentPartPr/>
                <p14:nvPr/>
              </p14:nvContentPartPr>
              <p14:xfrm>
                <a:off x="7594108" y="3562292"/>
                <a:ext cx="428040" cy="44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50AFC9-A2C2-ECBC-CC85-E8AC5E91F1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83308" y="3551492"/>
                  <a:ext cx="449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91A3A3-1B8D-F95C-6915-01FFC8CC1720}"/>
                    </a:ext>
                  </a:extLst>
                </p14:cNvPr>
                <p14:cNvContentPartPr/>
                <p14:nvPr/>
              </p14:nvContentPartPr>
              <p14:xfrm>
                <a:off x="6725428" y="3630692"/>
                <a:ext cx="515160" cy="45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91A3A3-1B8D-F95C-6915-01FFC8CC17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14628" y="3619892"/>
                  <a:ext cx="536400" cy="47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893BA1-A7FF-8024-37C7-C3A149550296}"/>
              </a:ext>
            </a:extLst>
          </p:cNvPr>
          <p:cNvGrpSpPr/>
          <p:nvPr/>
        </p:nvGrpSpPr>
        <p:grpSpPr>
          <a:xfrm>
            <a:off x="6708148" y="2644652"/>
            <a:ext cx="1304640" cy="543240"/>
            <a:chOff x="6708148" y="2644652"/>
            <a:chExt cx="130464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F84333-7F7E-9F7C-8F3D-DBB469FA7748}"/>
                    </a:ext>
                  </a:extLst>
                </p14:cNvPr>
                <p14:cNvContentPartPr/>
                <p14:nvPr/>
              </p14:nvContentPartPr>
              <p14:xfrm>
                <a:off x="7526428" y="2644652"/>
                <a:ext cx="486360" cy="490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F84333-7F7E-9F7C-8F3D-DBB469FA77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15628" y="2633852"/>
                  <a:ext cx="5076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3E0105-549F-777D-A46B-41099B108FE4}"/>
                    </a:ext>
                  </a:extLst>
                </p14:cNvPr>
                <p14:cNvContentPartPr/>
                <p14:nvPr/>
              </p14:nvContentPartPr>
              <p14:xfrm>
                <a:off x="6708148" y="2701532"/>
                <a:ext cx="456840" cy="486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3E0105-549F-777D-A46B-41099B108F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7348" y="2690732"/>
                  <a:ext cx="478080" cy="50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EB8E29-4FE4-F0D7-42F3-BA6EC58753D1}"/>
              </a:ext>
            </a:extLst>
          </p:cNvPr>
          <p:cNvGrpSpPr/>
          <p:nvPr/>
        </p:nvGrpSpPr>
        <p:grpSpPr>
          <a:xfrm>
            <a:off x="6751708" y="1826012"/>
            <a:ext cx="1387080" cy="550800"/>
            <a:chOff x="6751708" y="1826012"/>
            <a:chExt cx="138708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B5F11B3-76B7-EA94-6223-0762C8AF5D73}"/>
                    </a:ext>
                  </a:extLst>
                </p14:cNvPr>
                <p14:cNvContentPartPr/>
                <p14:nvPr/>
              </p14:nvContentPartPr>
              <p14:xfrm>
                <a:off x="6751708" y="1839332"/>
                <a:ext cx="451080" cy="423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B5F11B3-76B7-EA94-6223-0762C8AF5D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40899" y="1828532"/>
                  <a:ext cx="472337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AF9D10-B924-6F8A-1902-E3DCA0F9CA64}"/>
                    </a:ext>
                  </a:extLst>
                </p14:cNvPr>
                <p14:cNvContentPartPr/>
                <p14:nvPr/>
              </p14:nvContentPartPr>
              <p14:xfrm>
                <a:off x="7622908" y="1826012"/>
                <a:ext cx="515880" cy="550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AF9D10-B924-6F8A-1902-E3DCA0F9CA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12108" y="1815212"/>
                  <a:ext cx="537120" cy="57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60352D3-2BD4-1DC0-5ABA-5BAB895DE19D}"/>
                  </a:ext>
                </a:extLst>
              </p14:cNvPr>
              <p14:cNvContentPartPr/>
              <p14:nvPr/>
            </p14:nvContentPartPr>
            <p14:xfrm>
              <a:off x="6811108" y="5435012"/>
              <a:ext cx="482040" cy="49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60352D3-2BD4-1DC0-5ABA-5BAB895DE19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00308" y="5424220"/>
                <a:ext cx="503280" cy="514785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FAE6E84-2309-D506-1423-B8ACA87C0F2A}"/>
              </a:ext>
            </a:extLst>
          </p:cNvPr>
          <p:cNvGrpSpPr/>
          <p:nvPr/>
        </p:nvGrpSpPr>
        <p:grpSpPr>
          <a:xfrm>
            <a:off x="9307708" y="2634572"/>
            <a:ext cx="525600" cy="569880"/>
            <a:chOff x="9307708" y="2634572"/>
            <a:chExt cx="52560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42B785-54FC-9E12-F38C-2CADA879834F}"/>
                    </a:ext>
                  </a:extLst>
                </p14:cNvPr>
                <p14:cNvContentPartPr/>
                <p14:nvPr/>
              </p14:nvContentPartPr>
              <p14:xfrm>
                <a:off x="9307708" y="2637092"/>
                <a:ext cx="381240" cy="567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42B785-54FC-9E12-F38C-2CADA87983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96908" y="2626292"/>
                  <a:ext cx="40248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74056C7-1E86-8354-F635-C835C9C0045C}"/>
                    </a:ext>
                  </a:extLst>
                </p14:cNvPr>
                <p14:cNvContentPartPr/>
                <p14:nvPr/>
              </p14:nvContentPartPr>
              <p14:xfrm>
                <a:off x="9411388" y="2634572"/>
                <a:ext cx="421920" cy="54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74056C7-1E86-8354-F635-C835C9C004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00588" y="2623772"/>
                  <a:ext cx="44316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3354020-7110-379F-3ADE-979F36F89F9D}"/>
                  </a:ext>
                </a:extLst>
              </p14:cNvPr>
              <p14:cNvContentPartPr/>
              <p14:nvPr/>
            </p14:nvContentPartPr>
            <p14:xfrm>
              <a:off x="9356308" y="1749692"/>
              <a:ext cx="29520" cy="506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3354020-7110-379F-3ADE-979F36F89F9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45508" y="1738892"/>
                <a:ext cx="5076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FB7A6BC-FA38-7E82-E236-AD92F6879E6D}"/>
                  </a:ext>
                </a:extLst>
              </p14:cNvPr>
              <p14:cNvContentPartPr/>
              <p14:nvPr/>
            </p14:nvContentPartPr>
            <p14:xfrm>
              <a:off x="10169548" y="1726652"/>
              <a:ext cx="509400" cy="511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FB7A6BC-FA38-7E82-E236-AD92F6879E6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158740" y="1715852"/>
                <a:ext cx="530655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7998E7B-F102-5116-4E30-CE1DA5CDD708}"/>
                  </a:ext>
                </a:extLst>
              </p14:cNvPr>
              <p14:cNvContentPartPr/>
              <p14:nvPr/>
            </p14:nvContentPartPr>
            <p14:xfrm>
              <a:off x="9361348" y="3515132"/>
              <a:ext cx="400320" cy="528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7998E7B-F102-5116-4E30-CE1DA5CDD70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50548" y="3504332"/>
                <a:ext cx="421560" cy="54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8773A0A4-FE84-D526-5B5D-61DA8BCDF5CA}"/>
              </a:ext>
            </a:extLst>
          </p:cNvPr>
          <p:cNvGrpSpPr/>
          <p:nvPr/>
        </p:nvGrpSpPr>
        <p:grpSpPr>
          <a:xfrm>
            <a:off x="6789148" y="4376972"/>
            <a:ext cx="3934440" cy="1602000"/>
            <a:chOff x="6789148" y="4376972"/>
            <a:chExt cx="3934440" cy="16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33DAD5A-8A9C-A155-3388-743419555B27}"/>
                    </a:ext>
                  </a:extLst>
                </p14:cNvPr>
                <p14:cNvContentPartPr/>
                <p14:nvPr/>
              </p14:nvContentPartPr>
              <p14:xfrm>
                <a:off x="9287548" y="5325212"/>
                <a:ext cx="382320" cy="551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33DAD5A-8A9C-A155-3388-743419555B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76748" y="5314412"/>
                  <a:ext cx="40356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982595-4D6A-0667-460F-F97058FE6E8D}"/>
                    </a:ext>
                  </a:extLst>
                </p14:cNvPr>
                <p14:cNvContentPartPr/>
                <p14:nvPr/>
              </p14:nvContentPartPr>
              <p14:xfrm>
                <a:off x="9380068" y="5323052"/>
                <a:ext cx="333360" cy="25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982595-4D6A-0667-460F-F97058FE6E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69268" y="5312252"/>
                  <a:ext cx="354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241546-E108-A9D6-69AD-B1791193D7E3}"/>
                    </a:ext>
                  </a:extLst>
                </p14:cNvPr>
                <p14:cNvContentPartPr/>
                <p14:nvPr/>
              </p14:nvContentPartPr>
              <p14:xfrm>
                <a:off x="8361268" y="5333852"/>
                <a:ext cx="475560" cy="325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241546-E108-A9D6-69AD-B1791193D7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50468" y="5323052"/>
                  <a:ext cx="496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4303CB-C452-F609-C88E-4AA478FDC93A}"/>
                    </a:ext>
                  </a:extLst>
                </p14:cNvPr>
                <p14:cNvContentPartPr/>
                <p14:nvPr/>
              </p14:nvContentPartPr>
              <p14:xfrm>
                <a:off x="8649988" y="5335652"/>
                <a:ext cx="45000" cy="58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4303CB-C452-F609-C88E-4AA478FDC9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39188" y="5324845"/>
                  <a:ext cx="66240" cy="607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296D7A-8A15-DFB8-58FA-AFE4342CD213}"/>
                    </a:ext>
                  </a:extLst>
                </p14:cNvPr>
                <p14:cNvContentPartPr/>
                <p14:nvPr/>
              </p14:nvContentPartPr>
              <p14:xfrm>
                <a:off x="7560268" y="5360132"/>
                <a:ext cx="538200" cy="373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296D7A-8A15-DFB8-58FA-AFE4342CD2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49468" y="5349322"/>
                  <a:ext cx="559440" cy="394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43D4D8-B9F5-8569-C29E-4D784FE26D56}"/>
                    </a:ext>
                  </a:extLst>
                </p14:cNvPr>
                <p14:cNvContentPartPr/>
                <p14:nvPr/>
              </p14:nvContentPartPr>
              <p14:xfrm>
                <a:off x="7882828" y="5355812"/>
                <a:ext cx="59040" cy="596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743D4D8-B9F5-8569-C29E-4D784FE26D5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72028" y="5345012"/>
                  <a:ext cx="802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A46E78-0335-9B4F-18B6-3273FEDDC299}"/>
                    </a:ext>
                  </a:extLst>
                </p14:cNvPr>
                <p14:cNvContentPartPr/>
                <p14:nvPr/>
              </p14:nvContentPartPr>
              <p14:xfrm>
                <a:off x="7573588" y="4376972"/>
                <a:ext cx="374040" cy="527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A46E78-0335-9B4F-18B6-3273FEDDC2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62798" y="4366179"/>
                  <a:ext cx="395260" cy="548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BABBD3-22F7-294D-34ED-A7F36573D701}"/>
                    </a:ext>
                  </a:extLst>
                </p14:cNvPr>
                <p14:cNvContentPartPr/>
                <p14:nvPr/>
              </p14:nvContentPartPr>
              <p14:xfrm>
                <a:off x="6789148" y="4488572"/>
                <a:ext cx="460440" cy="482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BABBD3-22F7-294D-34ED-A7F36573D7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78340" y="4477772"/>
                  <a:ext cx="481697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873C22-383B-EBBE-59BC-1C72099C6E7F}"/>
                    </a:ext>
                  </a:extLst>
                </p14:cNvPr>
                <p14:cNvContentPartPr/>
                <p14:nvPr/>
              </p14:nvContentPartPr>
              <p14:xfrm>
                <a:off x="8391148" y="4469132"/>
                <a:ext cx="466200" cy="617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873C22-383B-EBBE-59BC-1C72099C6E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80348" y="4458332"/>
                  <a:ext cx="4874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30FD27B-1F76-7F23-DF98-2E9D6C8AF58F}"/>
                    </a:ext>
                  </a:extLst>
                </p14:cNvPr>
                <p14:cNvContentPartPr/>
                <p14:nvPr/>
              </p14:nvContentPartPr>
              <p14:xfrm>
                <a:off x="9195748" y="4542572"/>
                <a:ext cx="502920" cy="597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30FD27B-1F76-7F23-DF98-2E9D6C8AF5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84948" y="4531772"/>
                  <a:ext cx="52416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EA2774-07C9-1057-C71A-4858056F80AF}"/>
                    </a:ext>
                  </a:extLst>
                </p14:cNvPr>
                <p14:cNvContentPartPr/>
                <p14:nvPr/>
              </p14:nvContentPartPr>
              <p14:xfrm>
                <a:off x="9341908" y="4603052"/>
                <a:ext cx="585000" cy="9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EA2774-07C9-1057-C71A-4858056F80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31108" y="4592252"/>
                  <a:ext cx="606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E3EA31B-F696-7CFF-66E7-91A26078F98C}"/>
                    </a:ext>
                  </a:extLst>
                </p14:cNvPr>
                <p14:cNvContentPartPr/>
                <p14:nvPr/>
              </p14:nvContentPartPr>
              <p14:xfrm>
                <a:off x="10181788" y="5407652"/>
                <a:ext cx="486720" cy="32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E3EA31B-F696-7CFF-66E7-91A26078F9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70988" y="5396852"/>
                  <a:ext cx="507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2F3DF98-26EE-62E6-E990-9512473E1E28}"/>
                    </a:ext>
                  </a:extLst>
                </p14:cNvPr>
                <p14:cNvContentPartPr/>
                <p14:nvPr/>
              </p14:nvContentPartPr>
              <p14:xfrm>
                <a:off x="10456108" y="5438612"/>
                <a:ext cx="45000" cy="540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2F3DF98-26EE-62E6-E990-9512473E1E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45308" y="5427812"/>
                  <a:ext cx="662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16BCFED-A6D5-8FB5-D7C0-534E2855C61A}"/>
                    </a:ext>
                  </a:extLst>
                </p14:cNvPr>
                <p14:cNvContentPartPr/>
                <p14:nvPr/>
              </p14:nvContentPartPr>
              <p14:xfrm>
                <a:off x="10266748" y="4495772"/>
                <a:ext cx="456840" cy="583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16BCFED-A6D5-8FB5-D7C0-534E2855C6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55939" y="4484972"/>
                  <a:ext cx="478097" cy="60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152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11D6B38-E77A-A44B-875C-CEC1C5C33424}">
  <we:reference id="1f4df590-35fc-4b16-a239-39709f9d8a74" version="1.0.0.1" store="EXCatalog" storeType="EXCatalog"/>
  <we:alternateReferences>
    <we:reference id="WA104381063" version="1.0.0.1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677</Words>
  <Application>Microsoft Macintosh PowerPoint</Application>
  <PresentationFormat>Widescreen</PresentationFormat>
  <Paragraphs>406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PowerPoint Presentation</vt:lpstr>
      <vt:lpstr>Image</vt:lpstr>
      <vt:lpstr>Common Image Types</vt:lpstr>
      <vt:lpstr>Binary Image</vt:lpstr>
      <vt:lpstr>Grayscale Image</vt:lpstr>
      <vt:lpstr>Binary Mask</vt:lpstr>
      <vt:lpstr>Color Image</vt:lpstr>
      <vt:lpstr>Depth Map</vt:lpstr>
      <vt:lpstr>Depth Map</vt:lpstr>
      <vt:lpstr>Depth Map</vt:lpstr>
      <vt:lpstr>Image Function</vt:lpstr>
      <vt:lpstr>Image Function</vt:lpstr>
      <vt:lpstr>Function to Image</vt:lpstr>
      <vt:lpstr>Image to Function</vt:lpstr>
      <vt:lpstr>Function to Image</vt:lpstr>
      <vt:lpstr>Image to Function</vt:lpstr>
      <vt:lpstr>Image Function Operations</vt:lpstr>
      <vt:lpstr>Flip</vt:lpstr>
      <vt:lpstr>Negate</vt:lpstr>
      <vt:lpstr>Add</vt:lpstr>
      <vt:lpstr>Write the image operation in the blank</vt:lpstr>
      <vt:lpstr>Write the image operation in the blank</vt:lpstr>
      <vt:lpstr>Write the image operation in the blank</vt:lpstr>
      <vt:lpstr>Write the image operation in the blank</vt:lpstr>
      <vt:lpstr>Write the image operation in the blank</vt:lpstr>
      <vt:lpstr>Write the image operation in the blank</vt:lpstr>
      <vt:lpstr>Q: What are the operations for A and B?</vt:lpstr>
      <vt:lpstr>Q: What are the operations for A and B?</vt:lpstr>
      <vt:lpstr>Add Two Images</vt:lpstr>
      <vt:lpstr>Masking</vt:lpstr>
      <vt:lpstr>Filter</vt:lpstr>
      <vt:lpstr>What is the mask m?</vt:lpstr>
      <vt:lpstr>Flip the image (use PowerPoint’s flip)</vt:lpstr>
      <vt:lpstr>Resize the image (use PowerPoint’s resize)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Dharini Baskaran</cp:lastModifiedBy>
  <cp:revision>3</cp:revision>
  <dcterms:created xsi:type="dcterms:W3CDTF">2023-09-26T16:58:49Z</dcterms:created>
  <dcterms:modified xsi:type="dcterms:W3CDTF">2024-02-07T00:32:37Z</dcterms:modified>
</cp:coreProperties>
</file>